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 id="2147483702" r:id="rId6"/>
    <p:sldMasterId id="2147483725" r:id="rId7"/>
  </p:sldMasterIdLst>
  <p:notesMasterIdLst>
    <p:notesMasterId r:id="rId65"/>
  </p:notesMasterIdLst>
  <p:sldIdLst>
    <p:sldId id="256" r:id="rId8"/>
    <p:sldId id="2088" r:id="rId9"/>
    <p:sldId id="370" r:id="rId10"/>
    <p:sldId id="437" r:id="rId11"/>
    <p:sldId id="439" r:id="rId12"/>
    <p:sldId id="1604" r:id="rId13"/>
    <p:sldId id="2066" r:id="rId14"/>
    <p:sldId id="1601" r:id="rId15"/>
    <p:sldId id="2074" r:id="rId16"/>
    <p:sldId id="2090" r:id="rId17"/>
    <p:sldId id="2075" r:id="rId18"/>
    <p:sldId id="2085" r:id="rId19"/>
    <p:sldId id="2083" r:id="rId20"/>
    <p:sldId id="2084" r:id="rId21"/>
    <p:sldId id="2070" r:id="rId22"/>
    <p:sldId id="2071" r:id="rId23"/>
    <p:sldId id="2054" r:id="rId24"/>
    <p:sldId id="2055" r:id="rId25"/>
    <p:sldId id="2065" r:id="rId26"/>
    <p:sldId id="2056" r:id="rId27"/>
    <p:sldId id="2057" r:id="rId28"/>
    <p:sldId id="1638" r:id="rId29"/>
    <p:sldId id="2076" r:id="rId30"/>
    <p:sldId id="1605" r:id="rId31"/>
    <p:sldId id="2058" r:id="rId32"/>
    <p:sldId id="1621" r:id="rId33"/>
    <p:sldId id="440" r:id="rId34"/>
    <p:sldId id="2039" r:id="rId35"/>
    <p:sldId id="442" r:id="rId36"/>
    <p:sldId id="447" r:id="rId37"/>
    <p:sldId id="2086" r:id="rId38"/>
    <p:sldId id="2042" r:id="rId39"/>
    <p:sldId id="2078" r:id="rId40"/>
    <p:sldId id="2040" r:id="rId41"/>
    <p:sldId id="2041" r:id="rId42"/>
    <p:sldId id="505" r:id="rId43"/>
    <p:sldId id="2046" r:id="rId44"/>
    <p:sldId id="2079" r:id="rId45"/>
    <p:sldId id="2047" r:id="rId46"/>
    <p:sldId id="2044" r:id="rId47"/>
    <p:sldId id="2080" r:id="rId48"/>
    <p:sldId id="2045" r:id="rId49"/>
    <p:sldId id="2091" r:id="rId50"/>
    <p:sldId id="2062" r:id="rId51"/>
    <p:sldId id="2072" r:id="rId52"/>
    <p:sldId id="514" r:id="rId53"/>
    <p:sldId id="1628" r:id="rId54"/>
    <p:sldId id="506" r:id="rId55"/>
    <p:sldId id="2035" r:id="rId56"/>
    <p:sldId id="2037" r:id="rId57"/>
    <p:sldId id="518" r:id="rId58"/>
    <p:sldId id="521" r:id="rId59"/>
    <p:sldId id="2087" r:id="rId60"/>
    <p:sldId id="2082" r:id="rId61"/>
    <p:sldId id="319" r:id="rId62"/>
    <p:sldId id="516" r:id="rId63"/>
    <p:sldId id="2089" r:id="rId64"/>
  </p:sldIdLst>
  <p:sldSz cx="12192000" cy="6858000"/>
  <p:notesSz cx="6858000" cy="35528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2: Assess and Remediate" id="{34565B13-76E8-483B-B700-37F882BE5B00}">
          <p14:sldIdLst>
            <p14:sldId id="256"/>
            <p14:sldId id="2088"/>
            <p14:sldId id="370"/>
            <p14:sldId id="437"/>
            <p14:sldId id="439"/>
          </p14:sldIdLst>
        </p14:section>
        <p14:section name="Assessment Tactics" id="{8B87BC5F-3743-4F3A-B12D-72379F507744}">
          <p14:sldIdLst>
            <p14:sldId id="1604"/>
            <p14:sldId id="2066"/>
            <p14:sldId id="1601"/>
            <p14:sldId id="2074"/>
            <p14:sldId id="2090"/>
            <p14:sldId id="2075"/>
            <p14:sldId id="2085"/>
          </p14:sldIdLst>
        </p14:section>
        <p14:section name="Common Migration Concerns" id="{8748689F-6966-4E0E-A00D-BC6BC73DF859}">
          <p14:sldIdLst>
            <p14:sldId id="2083"/>
            <p14:sldId id="2084"/>
            <p14:sldId id="2070"/>
            <p14:sldId id="2071"/>
            <p14:sldId id="2054"/>
            <p14:sldId id="2055"/>
            <p14:sldId id="2065"/>
            <p14:sldId id="2056"/>
            <p14:sldId id="2057"/>
          </p14:sldIdLst>
        </p14:section>
        <p14:section name="Discussion with Users" id="{924A8FA7-0B6C-446C-8597-89FF60977426}">
          <p14:sldIdLst>
            <p14:sldId id="1638"/>
            <p14:sldId id="2076"/>
            <p14:sldId id="1605"/>
            <p14:sldId id="2058"/>
          </p14:sldIdLst>
        </p14:section>
        <p14:section name="SharePoint Migration Assessment Tool (SMAT)" id="{56A1AA83-1E76-49F5-B3CE-8B178DBF73CC}">
          <p14:sldIdLst>
            <p14:sldId id="1621"/>
            <p14:sldId id="440"/>
            <p14:sldId id="2039"/>
            <p14:sldId id="442"/>
            <p14:sldId id="447"/>
            <p14:sldId id="2086"/>
          </p14:sldIdLst>
        </p14:section>
        <p14:section name="SharePoint Migration Assessment Tool: Configuration Settings" id="{634A25B7-000A-49D1-88D7-816BB2B0E14C}">
          <p14:sldIdLst>
            <p14:sldId id="2042"/>
            <p14:sldId id="2078"/>
            <p14:sldId id="2040"/>
            <p14:sldId id="2041"/>
            <p14:sldId id="505"/>
          </p14:sldIdLst>
        </p14:section>
        <p14:section name="SharePoint Migration Assessment Tool: Logs" id="{D76B3DC0-D64F-4B6F-9D41-7A687CFF9144}">
          <p14:sldIdLst>
            <p14:sldId id="2046"/>
            <p14:sldId id="2079"/>
            <p14:sldId id="2047"/>
          </p14:sldIdLst>
        </p14:section>
        <p14:section name="SharePoint Migration Assessment Tool: Reports" id="{95B17D5D-9D48-461E-BA78-557688329485}">
          <p14:sldIdLst>
            <p14:sldId id="2044"/>
            <p14:sldId id="2080"/>
            <p14:sldId id="2045"/>
            <p14:sldId id="2091"/>
            <p14:sldId id="2062"/>
            <p14:sldId id="2072"/>
          </p14:sldIdLst>
        </p14:section>
        <p14:section name="SharePoint Migration Identity Mapping tool (SMIT)" id="{1A41428C-2D46-475B-BD47-AD61EACFBBC6}">
          <p14:sldIdLst>
            <p14:sldId id="514"/>
            <p14:sldId id="1628"/>
            <p14:sldId id="506"/>
            <p14:sldId id="2035"/>
            <p14:sldId id="2037"/>
            <p14:sldId id="518"/>
          </p14:sldIdLst>
        </p14:section>
        <p14:section name="SharePoint Migration Identity Mapping Tool: Reports" id="{9A2EA228-28EF-4BC5-A41D-4A856BB6F41A}">
          <p14:sldIdLst>
            <p14:sldId id="521"/>
            <p14:sldId id="2087"/>
            <p14:sldId id="2082"/>
          </p14:sldIdLst>
        </p14:section>
        <p14:section name="Scenarios" id="{357F8D2A-465F-4EB8-A5D6-DCD5CC3B61AA}">
          <p14:sldIdLst>
            <p14:sldId id="319"/>
            <p14:sldId id="516"/>
            <p14:sldId id="2089"/>
          </p14:sldIdLst>
        </p14:section>
        <p14:section name="End of Module" id="{64E0DF5D-D9C4-4F7C-AE7C-690A2E3F5B6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F627D1D-7957-5122-2173-793B6833021D}" name="Eli Berookim" initials="EB" userId="S::elbe@microsoft.com::063b8efe-1775-4ec8-91fc-a2ab6a875cfd" providerId="AD"/>
  <p188:author id="{F6735B33-24A1-B499-7ED6-B026564A69B7}" name="Kevin Kirkpatrick" initials="KK" userId="S::kekirkpa@microsoft.com::9142759c-583b-49a5-915a-a96be130203f" providerId="AD"/>
  <p188:author id="{DCCBE53B-E299-109B-D4B3-91C8469AD990}" name="Skillupteam team" initials="St" userId="7f3614c0d15d016d" providerId="Windows Live"/>
  <p188:author id="{4FEA42AA-A213-9026-0D74-2F0BD9A73673}" name="Patrick David" initials="PD" userId="S::padavid@microsoft.com::daa19269-4890-4d57-b830-4465cdaf32c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killupteam team" initials="St" lastIdx="4" clrIdx="0">
    <p:extLst>
      <p:ext uri="{19B8F6BF-5375-455C-9EA6-DF929625EA0E}">
        <p15:presenceInfo xmlns:p15="http://schemas.microsoft.com/office/powerpoint/2012/main" userId="7f3614c0d15d016d" providerId="Windows Live"/>
      </p:ext>
    </p:extLst>
  </p:cmAuthor>
  <p:cmAuthor id="2" name="Patrick David" initials="PD" lastIdx="3" clrIdx="1">
    <p:extLst>
      <p:ext uri="{19B8F6BF-5375-455C-9EA6-DF929625EA0E}">
        <p15:presenceInfo xmlns:p15="http://schemas.microsoft.com/office/powerpoint/2012/main" userId="S::padavid@microsoft.com::daa19269-4890-4d57-b830-4465cdaf32c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541" autoAdjust="0"/>
  </p:normalViewPr>
  <p:slideViewPr>
    <p:cSldViewPr snapToGrid="0">
      <p:cViewPr varScale="1">
        <p:scale>
          <a:sx n="95" d="100"/>
          <a:sy n="95" d="100"/>
        </p:scale>
        <p:origin x="33"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viewProps" Target="viewProps.xml"/><Relationship Id="rId7" Type="http://schemas.openxmlformats.org/officeDocument/2006/relationships/slideMaster" Target="slideMasters/slideMaster4.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 Berookim" userId="063b8efe-1775-4ec8-91fc-a2ab6a875cfd" providerId="ADAL" clId="{82F35DA7-3910-4EDC-895C-A04E53C6E8A6}"/>
    <pc:docChg chg="modSld">
      <pc:chgData name="Eli Berookim" userId="063b8efe-1775-4ec8-91fc-a2ab6a875cfd" providerId="ADAL" clId="{82F35DA7-3910-4EDC-895C-A04E53C6E8A6}" dt="2019-10-04T18:17:50.141" v="3" actId="20577"/>
      <pc:docMkLst>
        <pc:docMk/>
      </pc:docMkLst>
      <pc:sldChg chg="modSp mod modAnim modShow modNotesTx">
        <pc:chgData name="Eli Berookim" userId="063b8efe-1775-4ec8-91fc-a2ab6a875cfd" providerId="ADAL" clId="{82F35DA7-3910-4EDC-895C-A04E53C6E8A6}" dt="2019-10-04T18:17:50.141" v="3" actId="20577"/>
        <pc:sldMkLst>
          <pc:docMk/>
          <pc:sldMk cId="2123247757" sldId="452"/>
        </pc:sldMkLst>
        <pc:graphicFrameChg chg="mod">
          <ac:chgData name="Eli Berookim" userId="063b8efe-1775-4ec8-91fc-a2ab6a875cfd" providerId="ADAL" clId="{82F35DA7-3910-4EDC-895C-A04E53C6E8A6}" dt="2019-10-04T18:17:50.141" v="3" actId="20577"/>
          <ac:graphicFrameMkLst>
            <pc:docMk/>
            <pc:sldMk cId="2123247757" sldId="452"/>
            <ac:graphicFrameMk id="4" creationId="{00000000-0000-0000-0000-000000000000}"/>
          </ac:graphicFrameMkLst>
        </pc:graphicFrameChg>
      </pc:sldChg>
    </pc:docChg>
  </pc:docChgLst>
  <pc:docChgLst>
    <pc:chgData name="Greg Rojas" userId="S::grrojas@microsoft.com::a1364184-8e98-4d50-95cd-a62dc01a61fc" providerId="AD" clId="Web-{03EB5EF8-E90B-B3DE-B3C0-0311CC67D405}"/>
    <pc:docChg chg="modSld">
      <pc:chgData name="Greg Rojas" userId="S::grrojas@microsoft.com::a1364184-8e98-4d50-95cd-a62dc01a61fc" providerId="AD" clId="Web-{03EB5EF8-E90B-B3DE-B3C0-0311CC67D405}" dt="2022-01-31T23:26:10.553" v="88" actId="20577"/>
      <pc:docMkLst>
        <pc:docMk/>
      </pc:docMkLst>
      <pc:sldChg chg="delSp modSp">
        <pc:chgData name="Greg Rojas" userId="S::grrojas@microsoft.com::a1364184-8e98-4d50-95cd-a62dc01a61fc" providerId="AD" clId="Web-{03EB5EF8-E90B-B3DE-B3C0-0311CC67D405}" dt="2022-01-31T23:20:04.449" v="86"/>
        <pc:sldMkLst>
          <pc:docMk/>
          <pc:sldMk cId="2226900523" sldId="442"/>
        </pc:sldMkLst>
        <pc:spChg chg="mod">
          <ac:chgData name="Greg Rojas" userId="S::grrojas@microsoft.com::a1364184-8e98-4d50-95cd-a62dc01a61fc" providerId="AD" clId="Web-{03EB5EF8-E90B-B3DE-B3C0-0311CC67D405}" dt="2022-01-31T23:20:01.512" v="85" actId="20577"/>
          <ac:spMkLst>
            <pc:docMk/>
            <pc:sldMk cId="2226900523" sldId="442"/>
            <ac:spMk id="6" creationId="{E7D6C2FB-6E89-4300-9314-47F388E8AD21}"/>
          </ac:spMkLst>
        </pc:spChg>
        <pc:spChg chg="del">
          <ac:chgData name="Greg Rojas" userId="S::grrojas@microsoft.com::a1364184-8e98-4d50-95cd-a62dc01a61fc" providerId="AD" clId="Web-{03EB5EF8-E90B-B3DE-B3C0-0311CC67D405}" dt="2022-01-31T23:20:04.449" v="86"/>
          <ac:spMkLst>
            <pc:docMk/>
            <pc:sldMk cId="2226900523" sldId="442"/>
            <ac:spMk id="7" creationId="{40915D0C-D479-4DEB-ABB9-FCFC3151D8C3}"/>
          </ac:spMkLst>
        </pc:spChg>
      </pc:sldChg>
      <pc:sldChg chg="modSp">
        <pc:chgData name="Greg Rojas" userId="S::grrojas@microsoft.com::a1364184-8e98-4d50-95cd-a62dc01a61fc" providerId="AD" clId="Web-{03EB5EF8-E90B-B3DE-B3C0-0311CC67D405}" dt="2022-01-31T23:13:23.783" v="83" actId="20577"/>
        <pc:sldMkLst>
          <pc:docMk/>
          <pc:sldMk cId="1954199012" sldId="2057"/>
        </pc:sldMkLst>
        <pc:spChg chg="mod">
          <ac:chgData name="Greg Rojas" userId="S::grrojas@microsoft.com::a1364184-8e98-4d50-95cd-a62dc01a61fc" providerId="AD" clId="Web-{03EB5EF8-E90B-B3DE-B3C0-0311CC67D405}" dt="2022-01-31T23:11:48.249" v="16" actId="20577"/>
          <ac:spMkLst>
            <pc:docMk/>
            <pc:sldMk cId="1954199012" sldId="2057"/>
            <ac:spMk id="4" creationId="{F93D070B-1559-495E-9C35-5099C4CE4183}"/>
          </ac:spMkLst>
        </pc:spChg>
        <pc:spChg chg="mod">
          <ac:chgData name="Greg Rojas" userId="S::grrojas@microsoft.com::a1364184-8e98-4d50-95cd-a62dc01a61fc" providerId="AD" clId="Web-{03EB5EF8-E90B-B3DE-B3C0-0311CC67D405}" dt="2022-01-31T23:13:23.783" v="83" actId="20577"/>
          <ac:spMkLst>
            <pc:docMk/>
            <pc:sldMk cId="1954199012" sldId="2057"/>
            <ac:spMk id="5" creationId="{56FCAB8D-F6DC-44E9-B15A-45B839786C37}"/>
          </ac:spMkLst>
        </pc:spChg>
      </pc:sldChg>
      <pc:sldChg chg="modSp">
        <pc:chgData name="Greg Rojas" userId="S::grrojas@microsoft.com::a1364184-8e98-4d50-95cd-a62dc01a61fc" providerId="AD" clId="Web-{03EB5EF8-E90B-B3DE-B3C0-0311CC67D405}" dt="2022-01-31T23:08:00.196" v="15" actId="20577"/>
        <pc:sldMkLst>
          <pc:docMk/>
          <pc:sldMk cId="3799044385" sldId="2070"/>
        </pc:sldMkLst>
        <pc:spChg chg="mod">
          <ac:chgData name="Greg Rojas" userId="S::grrojas@microsoft.com::a1364184-8e98-4d50-95cd-a62dc01a61fc" providerId="AD" clId="Web-{03EB5EF8-E90B-B3DE-B3C0-0311CC67D405}" dt="2022-01-31T23:08:00.196" v="15" actId="20577"/>
          <ac:spMkLst>
            <pc:docMk/>
            <pc:sldMk cId="3799044385" sldId="2070"/>
            <ac:spMk id="5" creationId="{296F72C8-7708-497B-83B1-901404F4CD70}"/>
          </ac:spMkLst>
        </pc:spChg>
      </pc:sldChg>
      <pc:sldChg chg="modSp">
        <pc:chgData name="Greg Rojas" userId="S::grrojas@microsoft.com::a1364184-8e98-4d50-95cd-a62dc01a61fc" providerId="AD" clId="Web-{03EB5EF8-E90B-B3DE-B3C0-0311CC67D405}" dt="2022-01-31T22:00:06.150" v="7" actId="20577"/>
        <pc:sldMkLst>
          <pc:docMk/>
          <pc:sldMk cId="1255044967" sldId="2074"/>
        </pc:sldMkLst>
        <pc:spChg chg="mod">
          <ac:chgData name="Greg Rojas" userId="S::grrojas@microsoft.com::a1364184-8e98-4d50-95cd-a62dc01a61fc" providerId="AD" clId="Web-{03EB5EF8-E90B-B3DE-B3C0-0311CC67D405}" dt="2022-01-31T22:00:06.150" v="7" actId="20577"/>
          <ac:spMkLst>
            <pc:docMk/>
            <pc:sldMk cId="1255044967" sldId="2074"/>
            <ac:spMk id="13" creationId="{025A39E2-4FA6-41AE-9642-EA14803C8C42}"/>
          </ac:spMkLst>
        </pc:spChg>
      </pc:sldChg>
      <pc:sldChg chg="modSp">
        <pc:chgData name="Greg Rojas" userId="S::grrojas@microsoft.com::a1364184-8e98-4d50-95cd-a62dc01a61fc" providerId="AD" clId="Web-{03EB5EF8-E90B-B3DE-B3C0-0311CC67D405}" dt="2022-01-31T23:26:10.553" v="88" actId="20577"/>
        <pc:sldMkLst>
          <pc:docMk/>
          <pc:sldMk cId="2027655598" sldId="2079"/>
        </pc:sldMkLst>
        <pc:spChg chg="mod">
          <ac:chgData name="Greg Rojas" userId="S::grrojas@microsoft.com::a1364184-8e98-4d50-95cd-a62dc01a61fc" providerId="AD" clId="Web-{03EB5EF8-E90B-B3DE-B3C0-0311CC67D405}" dt="2022-01-31T23:26:10.553" v="88" actId="20577"/>
          <ac:spMkLst>
            <pc:docMk/>
            <pc:sldMk cId="2027655598" sldId="2079"/>
            <ac:spMk id="7" creationId="{9024A2B5-7E9E-4A6F-AE06-D64AADF19D32}"/>
          </ac:spMkLst>
        </pc:spChg>
      </pc:sldChg>
    </pc:docChg>
  </pc:docChgLst>
  <pc:docChgLst>
    <pc:chgData name="Patrick David" userId="daa19269-4890-4d57-b830-4465cdaf32ca" providerId="ADAL" clId="{3DB40AA7-A575-4C8A-8C34-3C3170D63C1F}"/>
    <pc:docChg chg="custSel modSld">
      <pc:chgData name="Patrick David" userId="daa19269-4890-4d57-b830-4465cdaf32ca" providerId="ADAL" clId="{3DB40AA7-A575-4C8A-8C34-3C3170D63C1F}" dt="2020-05-18T15:49:57.761" v="228" actId="20577"/>
      <pc:docMkLst>
        <pc:docMk/>
      </pc:docMkLst>
      <pc:sldChg chg="modSp mod">
        <pc:chgData name="Patrick David" userId="daa19269-4890-4d57-b830-4465cdaf32ca" providerId="ADAL" clId="{3DB40AA7-A575-4C8A-8C34-3C3170D63C1F}" dt="2020-05-18T15:47:03.201" v="108" actId="20577"/>
        <pc:sldMkLst>
          <pc:docMk/>
          <pc:sldMk cId="3099405713" sldId="440"/>
        </pc:sldMkLst>
        <pc:spChg chg="mod">
          <ac:chgData name="Patrick David" userId="daa19269-4890-4d57-b830-4465cdaf32ca" providerId="ADAL" clId="{3DB40AA7-A575-4C8A-8C34-3C3170D63C1F}" dt="2020-05-18T15:47:03.201" v="108" actId="20577"/>
          <ac:spMkLst>
            <pc:docMk/>
            <pc:sldMk cId="3099405713" sldId="440"/>
            <ac:spMk id="7" creationId="{9024A2B5-7E9E-4A6F-AE06-D64AADF19D32}"/>
          </ac:spMkLst>
        </pc:spChg>
      </pc:sldChg>
      <pc:sldChg chg="modSp mod modNotesTx">
        <pc:chgData name="Patrick David" userId="daa19269-4890-4d57-b830-4465cdaf32ca" providerId="ADAL" clId="{3DB40AA7-A575-4C8A-8C34-3C3170D63C1F}" dt="2020-05-18T15:48:57.865" v="206" actId="20577"/>
        <pc:sldMkLst>
          <pc:docMk/>
          <pc:sldMk cId="428551770" sldId="503"/>
        </pc:sldMkLst>
        <pc:spChg chg="mod">
          <ac:chgData name="Patrick David" userId="daa19269-4890-4d57-b830-4465cdaf32ca" providerId="ADAL" clId="{3DB40AA7-A575-4C8A-8C34-3C3170D63C1F}" dt="2020-05-18T15:48:17.186" v="129" actId="255"/>
          <ac:spMkLst>
            <pc:docMk/>
            <pc:sldMk cId="428551770" sldId="503"/>
            <ac:spMk id="6" creationId="{E7D6C2FB-6E89-4300-9314-47F388E8AD21}"/>
          </ac:spMkLst>
        </pc:spChg>
      </pc:sldChg>
      <pc:sldChg chg="modNotesTx">
        <pc:chgData name="Patrick David" userId="daa19269-4890-4d57-b830-4465cdaf32ca" providerId="ADAL" clId="{3DB40AA7-A575-4C8A-8C34-3C3170D63C1F}" dt="2020-05-18T15:49:57.761" v="228" actId="20577"/>
        <pc:sldMkLst>
          <pc:docMk/>
          <pc:sldMk cId="405384591" sldId="505"/>
        </pc:sldMkLst>
      </pc:sldChg>
      <pc:sldChg chg="modSp mod">
        <pc:chgData name="Patrick David" userId="daa19269-4890-4d57-b830-4465cdaf32ca" providerId="ADAL" clId="{3DB40AA7-A575-4C8A-8C34-3C3170D63C1F}" dt="2020-05-18T15:02:18.648" v="6" actId="20577"/>
        <pc:sldMkLst>
          <pc:docMk/>
          <pc:sldMk cId="2227390123" sldId="1608"/>
        </pc:sldMkLst>
        <pc:spChg chg="mod">
          <ac:chgData name="Patrick David" userId="daa19269-4890-4d57-b830-4465cdaf32ca" providerId="ADAL" clId="{3DB40AA7-A575-4C8A-8C34-3C3170D63C1F}" dt="2020-05-18T15:02:18.648" v="6" actId="20577"/>
          <ac:spMkLst>
            <pc:docMk/>
            <pc:sldMk cId="2227390123" sldId="1608"/>
            <ac:spMk id="7" creationId="{9024A2B5-7E9E-4A6F-AE06-D64AADF19D32}"/>
          </ac:spMkLst>
        </pc:spChg>
      </pc:sldChg>
      <pc:sldChg chg="modSp">
        <pc:chgData name="Patrick David" userId="daa19269-4890-4d57-b830-4465cdaf32ca" providerId="ADAL" clId="{3DB40AA7-A575-4C8A-8C34-3C3170D63C1F}" dt="2020-05-18T15:49:39.612" v="223" actId="20577"/>
        <pc:sldMkLst>
          <pc:docMk/>
          <pc:sldMk cId="2288921426" sldId="2086"/>
        </pc:sldMkLst>
        <pc:graphicFrameChg chg="mod">
          <ac:chgData name="Patrick David" userId="daa19269-4890-4d57-b830-4465cdaf32ca" providerId="ADAL" clId="{3DB40AA7-A575-4C8A-8C34-3C3170D63C1F}" dt="2020-05-18T15:49:39.612" v="223" actId="20577"/>
          <ac:graphicFrameMkLst>
            <pc:docMk/>
            <pc:sldMk cId="2288921426" sldId="2086"/>
            <ac:graphicFrameMk id="2" creationId="{9C03DC81-EF19-4CE4-A7F9-AA9230B1A299}"/>
          </ac:graphicFrameMkLst>
        </pc:graphicFrameChg>
      </pc:sldChg>
    </pc:docChg>
  </pc:docChgLst>
  <pc:docChgLst>
    <pc:chgData name="Eli Berookim" userId="063b8efe-1775-4ec8-91fc-a2ab6a875cfd" providerId="ADAL" clId="{6EA20BD7-39DA-48DA-936F-8AFCA63D841D}"/>
    <pc:docChg chg="modSld addSection modSection">
      <pc:chgData name="Eli Berookim" userId="063b8efe-1775-4ec8-91fc-a2ab6a875cfd" providerId="ADAL" clId="{6EA20BD7-39DA-48DA-936F-8AFCA63D841D}" dt="2019-10-30T02:26:48.202" v="79"/>
      <pc:docMkLst>
        <pc:docMk/>
      </pc:docMkLst>
      <pc:sldChg chg="modSp addCm">
        <pc:chgData name="Eli Berookim" userId="063b8efe-1775-4ec8-91fc-a2ab6a875cfd" providerId="ADAL" clId="{6EA20BD7-39DA-48DA-936F-8AFCA63D841D}" dt="2019-10-30T02:26:48.202" v="79"/>
        <pc:sldMkLst>
          <pc:docMk/>
          <pc:sldMk cId="1035602891" sldId="439"/>
        </pc:sldMkLst>
        <pc:graphicFrameChg chg="mod">
          <ac:chgData name="Eli Berookim" userId="063b8efe-1775-4ec8-91fc-a2ab6a875cfd" providerId="ADAL" clId="{6EA20BD7-39DA-48DA-936F-8AFCA63D841D}" dt="2019-10-30T02:25:36.072" v="78" actId="20577"/>
          <ac:graphicFrameMkLst>
            <pc:docMk/>
            <pc:sldMk cId="1035602891" sldId="439"/>
            <ac:graphicFrameMk id="8" creationId="{D0B327E9-3A06-4D31-B9C8-7011B98A452D}"/>
          </ac:graphicFrameMkLst>
        </pc:graphicFrameChg>
      </pc:sldChg>
      <pc:sldChg chg="modSp mod">
        <pc:chgData name="Eli Berookim" userId="063b8efe-1775-4ec8-91fc-a2ab6a875cfd" providerId="ADAL" clId="{6EA20BD7-39DA-48DA-936F-8AFCA63D841D}" dt="2019-10-30T02:24:45.347" v="4" actId="20577"/>
        <pc:sldMkLst>
          <pc:docMk/>
          <pc:sldMk cId="244198700" sldId="1604"/>
        </pc:sldMkLst>
        <pc:spChg chg="mod">
          <ac:chgData name="Eli Berookim" userId="063b8efe-1775-4ec8-91fc-a2ab6a875cfd" providerId="ADAL" clId="{6EA20BD7-39DA-48DA-936F-8AFCA63D841D}" dt="2019-10-30T02:24:45.347" v="4" actId="20577"/>
          <ac:spMkLst>
            <pc:docMk/>
            <pc:sldMk cId="244198700" sldId="1604"/>
            <ac:spMk id="4" creationId="{8C61C740-C1BD-4371-8F74-7BBB734FC5EB}"/>
          </ac:spMkLst>
        </pc:spChg>
      </pc:sldChg>
    </pc:docChg>
  </pc:docChgLst>
  <pc:docChgLst>
    <pc:chgData name="Patrick David" userId="daa19269-4890-4d57-b830-4465cdaf32ca" providerId="ADAL" clId="{BDB7C8FF-165F-4434-AD91-E235D0C06807}"/>
    <pc:docChg chg="custSel modSld">
      <pc:chgData name="Patrick David" userId="daa19269-4890-4d57-b830-4465cdaf32ca" providerId="ADAL" clId="{BDB7C8FF-165F-4434-AD91-E235D0C06807}" dt="2020-09-14T15:51:09.452" v="38" actId="20577"/>
      <pc:docMkLst>
        <pc:docMk/>
      </pc:docMkLst>
      <pc:sldChg chg="modSp mod">
        <pc:chgData name="Patrick David" userId="daa19269-4890-4d57-b830-4465cdaf32ca" providerId="ADAL" clId="{BDB7C8FF-165F-4434-AD91-E235D0C06807}" dt="2020-09-14T15:46:51.713" v="3" actId="20577"/>
        <pc:sldMkLst>
          <pc:docMk/>
          <pc:sldMk cId="240067123" sldId="1601"/>
        </pc:sldMkLst>
        <pc:graphicFrameChg chg="modGraphic">
          <ac:chgData name="Patrick David" userId="daa19269-4890-4d57-b830-4465cdaf32ca" providerId="ADAL" clId="{BDB7C8FF-165F-4434-AD91-E235D0C06807}" dt="2020-09-14T15:46:51.713" v="3" actId="20577"/>
          <ac:graphicFrameMkLst>
            <pc:docMk/>
            <pc:sldMk cId="240067123" sldId="1601"/>
            <ac:graphicFrameMk id="2" creationId="{9E6E7B4F-2C30-4B76-9E09-3B4C053F1226}"/>
          </ac:graphicFrameMkLst>
        </pc:graphicFrameChg>
      </pc:sldChg>
      <pc:sldChg chg="modSp mod">
        <pc:chgData name="Patrick David" userId="daa19269-4890-4d57-b830-4465cdaf32ca" providerId="ADAL" clId="{BDB7C8FF-165F-4434-AD91-E235D0C06807}" dt="2020-09-14T15:49:26.516" v="9" actId="20577"/>
        <pc:sldMkLst>
          <pc:docMk/>
          <pc:sldMk cId="1651828634" sldId="1628"/>
        </pc:sldMkLst>
        <pc:spChg chg="mod">
          <ac:chgData name="Patrick David" userId="daa19269-4890-4d57-b830-4465cdaf32ca" providerId="ADAL" clId="{BDB7C8FF-165F-4434-AD91-E235D0C06807}" dt="2020-09-14T15:49:26.516" v="9" actId="20577"/>
          <ac:spMkLst>
            <pc:docMk/>
            <pc:sldMk cId="1651828634" sldId="1628"/>
            <ac:spMk id="8" creationId="{E8508AA3-0C01-436C-AE95-77777F700231}"/>
          </ac:spMkLst>
        </pc:spChg>
      </pc:sldChg>
      <pc:sldChg chg="modSp mod">
        <pc:chgData name="Patrick David" userId="daa19269-4890-4d57-b830-4465cdaf32ca" providerId="ADAL" clId="{BDB7C8FF-165F-4434-AD91-E235D0C06807}" dt="2020-09-14T15:51:09.452" v="38" actId="20577"/>
        <pc:sldMkLst>
          <pc:docMk/>
          <pc:sldMk cId="41508343" sldId="2071"/>
        </pc:sldMkLst>
        <pc:graphicFrameChg chg="modGraphic">
          <ac:chgData name="Patrick David" userId="daa19269-4890-4d57-b830-4465cdaf32ca" providerId="ADAL" clId="{BDB7C8FF-165F-4434-AD91-E235D0C06807}" dt="2020-09-14T15:51:09.452" v="38" actId="20577"/>
          <ac:graphicFrameMkLst>
            <pc:docMk/>
            <pc:sldMk cId="41508343" sldId="2071"/>
            <ac:graphicFrameMk id="7" creationId="{835AC471-AFB8-4D1C-9B30-ACDF0178ACD4}"/>
          </ac:graphicFrameMkLst>
        </pc:graphicFrameChg>
      </pc:sldChg>
    </pc:docChg>
  </pc:docChgLst>
  <pc:docChgLst>
    <pc:chgData name="Nick Vargas Vila" userId="1c982030-5de6-444d-9b60-5ad8aae3ce51" providerId="ADAL" clId="{EDE60D0E-2A89-4AFD-AB3A-3D8ADB1C4354}"/>
    <pc:docChg chg="undo custSel modSld">
      <pc:chgData name="Nick Vargas Vila" userId="1c982030-5de6-444d-9b60-5ad8aae3ce51" providerId="ADAL" clId="{EDE60D0E-2A89-4AFD-AB3A-3D8ADB1C4354}" dt="2020-03-26T01:08:48.809" v="120" actId="20577"/>
      <pc:docMkLst>
        <pc:docMk/>
      </pc:docMkLst>
      <pc:sldChg chg="modNotesTx">
        <pc:chgData name="Nick Vargas Vila" userId="1c982030-5de6-444d-9b60-5ad8aae3ce51" providerId="ADAL" clId="{EDE60D0E-2A89-4AFD-AB3A-3D8ADB1C4354}" dt="2020-03-26T01:08:48.809" v="120" actId="20577"/>
        <pc:sldMkLst>
          <pc:docMk/>
          <pc:sldMk cId="3800406897" sldId="2055"/>
        </pc:sldMkLst>
      </pc:sldChg>
      <pc:sldChg chg="modNotesTx">
        <pc:chgData name="Nick Vargas Vila" userId="1c982030-5de6-444d-9b60-5ad8aae3ce51" providerId="ADAL" clId="{EDE60D0E-2A89-4AFD-AB3A-3D8ADB1C4354}" dt="2020-03-26T01:02:45.546" v="40" actId="20577"/>
        <pc:sldMkLst>
          <pc:docMk/>
          <pc:sldMk cId="3799044385" sldId="2070"/>
        </pc:sldMkLst>
      </pc:sldChg>
      <pc:sldChg chg="modNotesTx">
        <pc:chgData name="Nick Vargas Vila" userId="1c982030-5de6-444d-9b60-5ad8aae3ce51" providerId="ADAL" clId="{EDE60D0E-2A89-4AFD-AB3A-3D8ADB1C4354}" dt="2020-03-26T01:08:24.697" v="114" actId="20577"/>
        <pc:sldMkLst>
          <pc:docMk/>
          <pc:sldMk cId="41508343" sldId="2071"/>
        </pc:sldMkLst>
      </pc:sldChg>
    </pc:docChg>
  </pc:docChgLst>
  <pc:docChgLst>
    <pc:chgData name="Patrick David" userId="daa19269-4890-4d57-b830-4465cdaf32ca" providerId="ADAL" clId="{C23C4A93-D74E-44CC-8E1C-E932728F80CA}"/>
    <pc:docChg chg="custSel modSld">
      <pc:chgData name="Patrick David" userId="daa19269-4890-4d57-b830-4465cdaf32ca" providerId="ADAL" clId="{C23C4A93-D74E-44CC-8E1C-E932728F80CA}" dt="2020-01-08T20:19:47.220" v="25" actId="20577"/>
      <pc:docMkLst>
        <pc:docMk/>
      </pc:docMkLst>
      <pc:sldChg chg="modSp mod">
        <pc:chgData name="Patrick David" userId="daa19269-4890-4d57-b830-4465cdaf32ca" providerId="ADAL" clId="{C23C4A93-D74E-44CC-8E1C-E932728F80CA}" dt="2020-01-08T20:19:47.220" v="25" actId="20577"/>
        <pc:sldMkLst>
          <pc:docMk/>
          <pc:sldMk cId="428551770" sldId="503"/>
        </pc:sldMkLst>
        <pc:spChg chg="mod">
          <ac:chgData name="Patrick David" userId="daa19269-4890-4d57-b830-4465cdaf32ca" providerId="ADAL" clId="{C23C4A93-D74E-44CC-8E1C-E932728F80CA}" dt="2020-01-08T20:19:47.220" v="25" actId="20577"/>
          <ac:spMkLst>
            <pc:docMk/>
            <pc:sldMk cId="428551770" sldId="503"/>
            <ac:spMk id="6" creationId="{E7D6C2FB-6E89-4300-9314-47F388E8AD21}"/>
          </ac:spMkLst>
        </pc:spChg>
      </pc:sldChg>
    </pc:docChg>
  </pc:docChgLst>
  <pc:docChgLst>
    <pc:chgData name="Darin Vassos" userId="S::darinva@microsoft.com::4d36e8db-e5e8-45bb-ad99-b8dea074fc2f" providerId="AD" clId="Web-{214769E9-5C13-4E30-AA2B-D66A44347B4E}"/>
    <pc:docChg chg="delSld modSld">
      <pc:chgData name="Darin Vassos" userId="S::darinva@microsoft.com::4d36e8db-e5e8-45bb-ad99-b8dea074fc2f" providerId="AD" clId="Web-{214769E9-5C13-4E30-AA2B-D66A44347B4E}" dt="2019-05-31T18:12:06.685" v="922" actId="1076"/>
      <pc:docMkLst>
        <pc:docMk/>
      </pc:docMkLst>
      <pc:sldChg chg="modSp modNotes">
        <pc:chgData name="Darin Vassos" userId="S::darinva@microsoft.com::4d36e8db-e5e8-45bb-ad99-b8dea074fc2f" providerId="AD" clId="Web-{214769E9-5C13-4E30-AA2B-D66A44347B4E}" dt="2019-05-31T18:08:40.699" v="744"/>
        <pc:sldMkLst>
          <pc:docMk/>
          <pc:sldMk cId="1887609828" sldId="507"/>
        </pc:sldMkLst>
        <pc:spChg chg="mod">
          <ac:chgData name="Darin Vassos" userId="S::darinva@microsoft.com::4d36e8db-e5e8-45bb-ad99-b8dea074fc2f" providerId="AD" clId="Web-{214769E9-5C13-4E30-AA2B-D66A44347B4E}" dt="2019-05-31T18:06:38.011" v="637" actId="1076"/>
          <ac:spMkLst>
            <pc:docMk/>
            <pc:sldMk cId="1887609828" sldId="507"/>
            <ac:spMk id="6" creationId="{00000000-0000-0000-0000-000000000000}"/>
          </ac:spMkLst>
        </pc:spChg>
      </pc:sldChg>
      <pc:sldChg chg="modSp modNotes">
        <pc:chgData name="Darin Vassos" userId="S::darinva@microsoft.com::4d36e8db-e5e8-45bb-ad99-b8dea074fc2f" providerId="AD" clId="Web-{214769E9-5C13-4E30-AA2B-D66A44347B4E}" dt="2019-05-31T18:12:06.685" v="922" actId="1076"/>
        <pc:sldMkLst>
          <pc:docMk/>
          <pc:sldMk cId="935941881" sldId="508"/>
        </pc:sldMkLst>
        <pc:spChg chg="mod">
          <ac:chgData name="Darin Vassos" userId="S::darinva@microsoft.com::4d36e8db-e5e8-45bb-ad99-b8dea074fc2f" providerId="AD" clId="Web-{214769E9-5C13-4E30-AA2B-D66A44347B4E}" dt="2019-05-31T18:12:06.685" v="922" actId="1076"/>
          <ac:spMkLst>
            <pc:docMk/>
            <pc:sldMk cId="935941881" sldId="508"/>
            <ac:spMk id="6" creationId="{00000000-0000-0000-0000-000000000000}"/>
          </ac:spMkLst>
        </pc:spChg>
      </pc:sldChg>
      <pc:sldChg chg="modSp modNotes">
        <pc:chgData name="Darin Vassos" userId="S::darinva@microsoft.com::4d36e8db-e5e8-45bb-ad99-b8dea074fc2f" providerId="AD" clId="Web-{214769E9-5C13-4E30-AA2B-D66A44347B4E}" dt="2019-05-31T18:06:13.230" v="570"/>
        <pc:sldMkLst>
          <pc:docMk/>
          <pc:sldMk cId="773978743" sldId="511"/>
        </pc:sldMkLst>
        <pc:spChg chg="mod">
          <ac:chgData name="Darin Vassos" userId="S::darinva@microsoft.com::4d36e8db-e5e8-45bb-ad99-b8dea074fc2f" providerId="AD" clId="Web-{214769E9-5C13-4E30-AA2B-D66A44347B4E}" dt="2019-05-31T18:05:03.808" v="531" actId="20577"/>
          <ac:spMkLst>
            <pc:docMk/>
            <pc:sldMk cId="773978743" sldId="511"/>
            <ac:spMk id="6" creationId="{00000000-0000-0000-0000-000000000000}"/>
          </ac:spMkLst>
        </pc:spChg>
      </pc:sldChg>
    </pc:docChg>
  </pc:docChgLst>
  <pc:docChgLst>
    <pc:chgData name="Patrick David" userId="S::padavid@microsoft.com::daa19269-4890-4d57-b830-4465cdaf32ca" providerId="AD" clId="Web-{1BB9A96F-9698-4975-8597-574CD35721A5}"/>
    <pc:docChg chg="sldOrd">
      <pc:chgData name="Patrick David" userId="S::padavid@microsoft.com::daa19269-4890-4d57-b830-4465cdaf32ca" providerId="AD" clId="Web-{1BB9A96F-9698-4975-8597-574CD35721A5}" dt="2019-05-31T18:14:58.493" v="0"/>
      <pc:docMkLst>
        <pc:docMk/>
      </pc:docMkLst>
      <pc:sldChg chg="ord">
        <pc:chgData name="Patrick David" userId="S::padavid@microsoft.com::daa19269-4890-4d57-b830-4465cdaf32ca" providerId="AD" clId="Web-{1BB9A96F-9698-4975-8597-574CD35721A5}" dt="2019-05-31T18:14:58.493" v="0"/>
        <pc:sldMkLst>
          <pc:docMk/>
          <pc:sldMk cId="773978743" sldId="511"/>
        </pc:sldMkLst>
      </pc:sldChg>
    </pc:docChg>
  </pc:docChgLst>
  <pc:docChgLst>
    <pc:chgData name="Greg Rojas" userId="a1364184-8e98-4d50-95cd-a62dc01a61fc" providerId="ADAL" clId="{F8D7C636-9640-4C4B-991C-63E8D9411F1E}"/>
    <pc:docChg chg="modSld">
      <pc:chgData name="Greg Rojas" userId="a1364184-8e98-4d50-95cd-a62dc01a61fc" providerId="ADAL" clId="{F8D7C636-9640-4C4B-991C-63E8D9411F1E}" dt="2022-02-07T18:46:22.368" v="128" actId="962"/>
      <pc:docMkLst>
        <pc:docMk/>
      </pc:docMkLst>
      <pc:sldChg chg="modSp mod">
        <pc:chgData name="Greg Rojas" userId="a1364184-8e98-4d50-95cd-a62dc01a61fc" providerId="ADAL" clId="{F8D7C636-9640-4C4B-991C-63E8D9411F1E}" dt="2022-02-07T18:45:52.105" v="54" actId="13244"/>
        <pc:sldMkLst>
          <pc:docMk/>
          <pc:sldMk cId="1267276345" sldId="2045"/>
        </pc:sldMkLst>
        <pc:spChg chg="ord">
          <ac:chgData name="Greg Rojas" userId="a1364184-8e98-4d50-95cd-a62dc01a61fc" providerId="ADAL" clId="{F8D7C636-9640-4C4B-991C-63E8D9411F1E}" dt="2022-02-07T18:45:49.120" v="53" actId="13244"/>
          <ac:spMkLst>
            <pc:docMk/>
            <pc:sldMk cId="1267276345" sldId="2045"/>
            <ac:spMk id="4" creationId="{F93D070B-1559-495E-9C35-5099C4CE4183}"/>
          </ac:spMkLst>
        </pc:spChg>
        <pc:spChg chg="ord">
          <ac:chgData name="Greg Rojas" userId="a1364184-8e98-4d50-95cd-a62dc01a61fc" providerId="ADAL" clId="{F8D7C636-9640-4C4B-991C-63E8D9411F1E}" dt="2022-02-07T18:45:52.105" v="54" actId="13244"/>
          <ac:spMkLst>
            <pc:docMk/>
            <pc:sldMk cId="1267276345" sldId="2045"/>
            <ac:spMk id="6" creationId="{BD64191D-E1C4-4970-819F-5178D991CBEB}"/>
          </ac:spMkLst>
        </pc:spChg>
      </pc:sldChg>
      <pc:sldChg chg="modSp mod">
        <pc:chgData name="Greg Rojas" userId="a1364184-8e98-4d50-95cd-a62dc01a61fc" providerId="ADAL" clId="{F8D7C636-9640-4C4B-991C-63E8D9411F1E}" dt="2022-02-07T18:45:15.202" v="52" actId="13244"/>
        <pc:sldMkLst>
          <pc:docMk/>
          <pc:sldMk cId="1255044967" sldId="2074"/>
        </pc:sldMkLst>
        <pc:spChg chg="ord">
          <ac:chgData name="Greg Rojas" userId="a1364184-8e98-4d50-95cd-a62dc01a61fc" providerId="ADAL" clId="{F8D7C636-9640-4C4B-991C-63E8D9411F1E}" dt="2022-02-07T18:43:25.298" v="41" actId="13244"/>
          <ac:spMkLst>
            <pc:docMk/>
            <pc:sldMk cId="1255044967" sldId="2074"/>
            <ac:spMk id="4" creationId="{F93D070B-1559-495E-9C35-5099C4CE4183}"/>
          </ac:spMkLst>
        </pc:spChg>
        <pc:spChg chg="mod ord">
          <ac:chgData name="Greg Rojas" userId="a1364184-8e98-4d50-95cd-a62dc01a61fc" providerId="ADAL" clId="{F8D7C636-9640-4C4B-991C-63E8D9411F1E}" dt="2022-02-07T18:43:39.586" v="43" actId="962"/>
          <ac:spMkLst>
            <pc:docMk/>
            <pc:sldMk cId="1255044967" sldId="2074"/>
            <ac:spMk id="18" creationId="{943D633D-25BF-453D-9063-70D426837D49}"/>
          </ac:spMkLst>
        </pc:spChg>
        <pc:spChg chg="ord">
          <ac:chgData name="Greg Rojas" userId="a1364184-8e98-4d50-95cd-a62dc01a61fc" providerId="ADAL" clId="{F8D7C636-9640-4C4B-991C-63E8D9411F1E}" dt="2022-02-07T18:44:04.407" v="46" actId="13244"/>
          <ac:spMkLst>
            <pc:docMk/>
            <pc:sldMk cId="1255044967" sldId="2074"/>
            <ac:spMk id="32" creationId="{0D7E7BAF-1A63-4509-9240-FE105D00C23B}"/>
          </ac:spMkLst>
        </pc:spChg>
        <pc:spChg chg="ord">
          <ac:chgData name="Greg Rojas" userId="a1364184-8e98-4d50-95cd-a62dc01a61fc" providerId="ADAL" clId="{F8D7C636-9640-4C4B-991C-63E8D9411F1E}" dt="2022-02-07T18:44:16.556" v="47" actId="13244"/>
          <ac:spMkLst>
            <pc:docMk/>
            <pc:sldMk cId="1255044967" sldId="2074"/>
            <ac:spMk id="36" creationId="{E9F2F9D9-7A48-4B80-B2F5-35E78B56DE1D}"/>
          </ac:spMkLst>
        </pc:spChg>
        <pc:spChg chg="ord">
          <ac:chgData name="Greg Rojas" userId="a1364184-8e98-4d50-95cd-a62dc01a61fc" providerId="ADAL" clId="{F8D7C636-9640-4C4B-991C-63E8D9411F1E}" dt="2022-02-07T18:44:24.914" v="48" actId="13244"/>
          <ac:spMkLst>
            <pc:docMk/>
            <pc:sldMk cId="1255044967" sldId="2074"/>
            <ac:spMk id="38" creationId="{085E58DB-7616-4C24-9064-F47C8CFC95B0}"/>
          </ac:spMkLst>
        </pc:spChg>
        <pc:spChg chg="ord">
          <ac:chgData name="Greg Rojas" userId="a1364184-8e98-4d50-95cd-a62dc01a61fc" providerId="ADAL" clId="{F8D7C636-9640-4C4B-991C-63E8D9411F1E}" dt="2022-02-07T18:44:39.494" v="49" actId="13244"/>
          <ac:spMkLst>
            <pc:docMk/>
            <pc:sldMk cId="1255044967" sldId="2074"/>
            <ac:spMk id="39" creationId="{A6EB68EC-D2FB-47D1-85FD-36522A42001F}"/>
          </ac:spMkLst>
        </pc:spChg>
        <pc:spChg chg="ord">
          <ac:chgData name="Greg Rojas" userId="a1364184-8e98-4d50-95cd-a62dc01a61fc" providerId="ADAL" clId="{F8D7C636-9640-4C4B-991C-63E8D9411F1E}" dt="2022-02-07T18:45:01.714" v="51" actId="13244"/>
          <ac:spMkLst>
            <pc:docMk/>
            <pc:sldMk cId="1255044967" sldId="2074"/>
            <ac:spMk id="40" creationId="{D6BBBCE7-A73A-4DF3-A753-8F7F461689A5}"/>
          </ac:spMkLst>
        </pc:spChg>
        <pc:graphicFrameChg chg="mod">
          <ac:chgData name="Greg Rojas" userId="a1364184-8e98-4d50-95cd-a62dc01a61fc" providerId="ADAL" clId="{F8D7C636-9640-4C4B-991C-63E8D9411F1E}" dt="2022-02-07T18:43:06.102" v="38" actId="1036"/>
          <ac:graphicFrameMkLst>
            <pc:docMk/>
            <pc:sldMk cId="1255044967" sldId="2074"/>
            <ac:graphicFrameMk id="7" creationId="{F0907177-09E6-48D1-9C6E-9EDB43A76F8C}"/>
          </ac:graphicFrameMkLst>
        </pc:graphicFrameChg>
        <pc:picChg chg="ord">
          <ac:chgData name="Greg Rojas" userId="a1364184-8e98-4d50-95cd-a62dc01a61fc" providerId="ADAL" clId="{F8D7C636-9640-4C4B-991C-63E8D9411F1E}" dt="2022-02-07T18:43:12.898" v="39" actId="13244"/>
          <ac:picMkLst>
            <pc:docMk/>
            <pc:sldMk cId="1255044967" sldId="2074"/>
            <ac:picMk id="28" creationId="{522015F0-588D-4A9A-8A23-E28E723539E0}"/>
          </ac:picMkLst>
        </pc:picChg>
        <pc:picChg chg="ord">
          <ac:chgData name="Greg Rojas" userId="a1364184-8e98-4d50-95cd-a62dc01a61fc" providerId="ADAL" clId="{F8D7C636-9640-4C4B-991C-63E8D9411F1E}" dt="2022-02-07T18:43:47.533" v="44" actId="13244"/>
          <ac:picMkLst>
            <pc:docMk/>
            <pc:sldMk cId="1255044967" sldId="2074"/>
            <ac:picMk id="29" creationId="{59AA2BEE-038C-4599-BED8-1D7A644CBFDC}"/>
          </ac:picMkLst>
        </pc:picChg>
        <pc:picChg chg="mod">
          <ac:chgData name="Greg Rojas" userId="a1364184-8e98-4d50-95cd-a62dc01a61fc" providerId="ADAL" clId="{F8D7C636-9640-4C4B-991C-63E8D9411F1E}" dt="2022-02-07T18:43:56.880" v="45" actId="13244"/>
          <ac:picMkLst>
            <pc:docMk/>
            <pc:sldMk cId="1255044967" sldId="2074"/>
            <ac:picMk id="30" creationId="{4BE0DF8C-FD61-4C5C-8F96-9DD02D2A220A}"/>
          </ac:picMkLst>
        </pc:picChg>
        <pc:picChg chg="ord">
          <ac:chgData name="Greg Rojas" userId="a1364184-8e98-4d50-95cd-a62dc01a61fc" providerId="ADAL" clId="{F8D7C636-9640-4C4B-991C-63E8D9411F1E}" dt="2022-02-07T18:43:19.399" v="40" actId="13244"/>
          <ac:picMkLst>
            <pc:docMk/>
            <pc:sldMk cId="1255044967" sldId="2074"/>
            <ac:picMk id="31" creationId="{120F357F-FC5F-45A3-956B-7B8628C2BF3D}"/>
          </ac:picMkLst>
        </pc:picChg>
        <pc:picChg chg="mod">
          <ac:chgData name="Greg Rojas" userId="a1364184-8e98-4d50-95cd-a62dc01a61fc" providerId="ADAL" clId="{F8D7C636-9640-4C4B-991C-63E8D9411F1E}" dt="2022-02-07T18:45:15.202" v="52" actId="13244"/>
          <ac:picMkLst>
            <pc:docMk/>
            <pc:sldMk cId="1255044967" sldId="2074"/>
            <ac:picMk id="1026" creationId="{BB6ED7BF-BC09-494E-863B-453A74DE2E49}"/>
          </ac:picMkLst>
        </pc:picChg>
      </pc:sldChg>
      <pc:sldChg chg="modSp mod">
        <pc:chgData name="Greg Rojas" userId="a1364184-8e98-4d50-95cd-a62dc01a61fc" providerId="ADAL" clId="{F8D7C636-9640-4C4B-991C-63E8D9411F1E}" dt="2022-02-07T18:42:45.265" v="37" actId="962"/>
        <pc:sldMkLst>
          <pc:docMk/>
          <pc:sldMk cId="1449829805" sldId="2090"/>
        </pc:sldMkLst>
        <pc:graphicFrameChg chg="mod">
          <ac:chgData name="Greg Rojas" userId="a1364184-8e98-4d50-95cd-a62dc01a61fc" providerId="ADAL" clId="{F8D7C636-9640-4C4B-991C-63E8D9411F1E}" dt="2022-02-07T18:42:45.265" v="37" actId="962"/>
          <ac:graphicFrameMkLst>
            <pc:docMk/>
            <pc:sldMk cId="1449829805" sldId="2090"/>
            <ac:graphicFrameMk id="9" creationId="{EB6C3C4E-7CD4-4D6C-8E79-E6C23F084AEF}"/>
          </ac:graphicFrameMkLst>
        </pc:graphicFrameChg>
      </pc:sldChg>
      <pc:sldChg chg="modSp mod">
        <pc:chgData name="Greg Rojas" userId="a1364184-8e98-4d50-95cd-a62dc01a61fc" providerId="ADAL" clId="{F8D7C636-9640-4C4B-991C-63E8D9411F1E}" dt="2022-02-07T18:46:22.368" v="128" actId="962"/>
        <pc:sldMkLst>
          <pc:docMk/>
          <pc:sldMk cId="3658263858" sldId="2091"/>
        </pc:sldMkLst>
        <pc:picChg chg="mod">
          <ac:chgData name="Greg Rojas" userId="a1364184-8e98-4d50-95cd-a62dc01a61fc" providerId="ADAL" clId="{F8D7C636-9640-4C4B-991C-63E8D9411F1E}" dt="2022-02-07T18:46:22.368" v="128" actId="962"/>
          <ac:picMkLst>
            <pc:docMk/>
            <pc:sldMk cId="3658263858" sldId="2091"/>
            <ac:picMk id="9" creationId="{5B1E6E69-88A0-48E6-817B-1D626D1EA808}"/>
          </ac:picMkLst>
        </pc:picChg>
      </pc:sldChg>
    </pc:docChg>
  </pc:docChgLst>
  <pc:docChgLst>
    <pc:chgData name="Greg Rojas" userId="S::grrojas@microsoft.com::a1364184-8e98-4d50-95cd-a62dc01a61fc" providerId="AD" clId="Web-{4A3F5889-3AD8-05FE-4756-B3D3BE90F863}"/>
    <pc:docChg chg="modSld">
      <pc:chgData name="Greg Rojas" userId="S::grrojas@microsoft.com::a1364184-8e98-4d50-95cd-a62dc01a61fc" providerId="AD" clId="Web-{4A3F5889-3AD8-05FE-4756-B3D3BE90F863}" dt="2022-02-04T18:41:49.721" v="62" actId="20577"/>
      <pc:docMkLst>
        <pc:docMk/>
      </pc:docMkLst>
      <pc:sldChg chg="modSp">
        <pc:chgData name="Greg Rojas" userId="S::grrojas@microsoft.com::a1364184-8e98-4d50-95cd-a62dc01a61fc" providerId="AD" clId="Web-{4A3F5889-3AD8-05FE-4756-B3D3BE90F863}" dt="2022-02-04T17:56:58.965" v="60" actId="20577"/>
        <pc:sldMkLst>
          <pc:docMk/>
          <pc:sldMk cId="3099405713" sldId="440"/>
        </pc:sldMkLst>
        <pc:spChg chg="mod">
          <ac:chgData name="Greg Rojas" userId="S::grrojas@microsoft.com::a1364184-8e98-4d50-95cd-a62dc01a61fc" providerId="AD" clId="Web-{4A3F5889-3AD8-05FE-4756-B3D3BE90F863}" dt="2022-02-04T17:56:58.965" v="60" actId="20577"/>
          <ac:spMkLst>
            <pc:docMk/>
            <pc:sldMk cId="3099405713" sldId="440"/>
            <ac:spMk id="7" creationId="{9024A2B5-7E9E-4A6F-AE06-D64AADF19D32}"/>
          </ac:spMkLst>
        </pc:spChg>
      </pc:sldChg>
      <pc:sldChg chg="modSp">
        <pc:chgData name="Greg Rojas" userId="S::grrojas@microsoft.com::a1364184-8e98-4d50-95cd-a62dc01a61fc" providerId="AD" clId="Web-{4A3F5889-3AD8-05FE-4756-B3D3BE90F863}" dt="2022-02-04T17:54:37.430" v="58" actId="20577"/>
        <pc:sldMkLst>
          <pc:docMk/>
          <pc:sldMk cId="435073244" sldId="2065"/>
        </pc:sldMkLst>
        <pc:spChg chg="mod">
          <ac:chgData name="Greg Rojas" userId="S::grrojas@microsoft.com::a1364184-8e98-4d50-95cd-a62dc01a61fc" providerId="AD" clId="Web-{4A3F5889-3AD8-05FE-4756-B3D3BE90F863}" dt="2022-02-04T17:54:37.430" v="58" actId="20577"/>
          <ac:spMkLst>
            <pc:docMk/>
            <pc:sldMk cId="435073244" sldId="2065"/>
            <ac:spMk id="5" creationId="{B21C04EA-5183-4DA1-85BA-D4A8A1CD937E}"/>
          </ac:spMkLst>
        </pc:spChg>
      </pc:sldChg>
      <pc:sldChg chg="modNotes">
        <pc:chgData name="Greg Rojas" userId="S::grrojas@microsoft.com::a1364184-8e98-4d50-95cd-a62dc01a61fc" providerId="AD" clId="Web-{4A3F5889-3AD8-05FE-4756-B3D3BE90F863}" dt="2022-02-04T17:43:20.662" v="3"/>
        <pc:sldMkLst>
          <pc:docMk/>
          <pc:sldMk cId="2229154489" sldId="2066"/>
        </pc:sldMkLst>
      </pc:sldChg>
      <pc:sldChg chg="modSp">
        <pc:chgData name="Greg Rojas" userId="S::grrojas@microsoft.com::a1364184-8e98-4d50-95cd-a62dc01a61fc" providerId="AD" clId="Web-{4A3F5889-3AD8-05FE-4756-B3D3BE90F863}" dt="2022-02-04T17:51:34.034" v="27" actId="20577"/>
        <pc:sldMkLst>
          <pc:docMk/>
          <pc:sldMk cId="3799044385" sldId="2070"/>
        </pc:sldMkLst>
        <pc:spChg chg="mod">
          <ac:chgData name="Greg Rojas" userId="S::grrojas@microsoft.com::a1364184-8e98-4d50-95cd-a62dc01a61fc" providerId="AD" clId="Web-{4A3F5889-3AD8-05FE-4756-B3D3BE90F863}" dt="2022-02-04T17:51:34.034" v="27" actId="20577"/>
          <ac:spMkLst>
            <pc:docMk/>
            <pc:sldMk cId="3799044385" sldId="2070"/>
            <ac:spMk id="5" creationId="{296F72C8-7708-497B-83B1-901404F4CD70}"/>
          </ac:spMkLst>
        </pc:spChg>
      </pc:sldChg>
      <pc:sldChg chg="modNotes">
        <pc:chgData name="Greg Rojas" userId="S::grrojas@microsoft.com::a1364184-8e98-4d50-95cd-a62dc01a61fc" providerId="AD" clId="Web-{4A3F5889-3AD8-05FE-4756-B3D3BE90F863}" dt="2022-02-04T17:52:38.364" v="36"/>
        <pc:sldMkLst>
          <pc:docMk/>
          <pc:sldMk cId="41508343" sldId="2071"/>
        </pc:sldMkLst>
      </pc:sldChg>
      <pc:sldChg chg="modSp">
        <pc:chgData name="Greg Rojas" userId="S::grrojas@microsoft.com::a1364184-8e98-4d50-95cd-a62dc01a61fc" providerId="AD" clId="Web-{4A3F5889-3AD8-05FE-4756-B3D3BE90F863}" dt="2022-02-04T18:41:49.721" v="62" actId="20577"/>
        <pc:sldMkLst>
          <pc:docMk/>
          <pc:sldMk cId="2288921426" sldId="2086"/>
        </pc:sldMkLst>
        <pc:graphicFrameChg chg="modGraphic">
          <ac:chgData name="Greg Rojas" userId="S::grrojas@microsoft.com::a1364184-8e98-4d50-95cd-a62dc01a61fc" providerId="AD" clId="Web-{4A3F5889-3AD8-05FE-4756-B3D3BE90F863}" dt="2022-02-04T18:41:49.721" v="62" actId="20577"/>
          <ac:graphicFrameMkLst>
            <pc:docMk/>
            <pc:sldMk cId="2288921426" sldId="2086"/>
            <ac:graphicFrameMk id="2" creationId="{9C03DC81-EF19-4CE4-A7F9-AA9230B1A299}"/>
          </ac:graphicFrameMkLst>
        </pc:graphicFrameChg>
      </pc:sldChg>
    </pc:docChg>
  </pc:docChgLst>
  <pc:docChgLst>
    <pc:chgData name="Greg Rojas" userId="S::grrojas@microsoft.com::a1364184-8e98-4d50-95cd-a62dc01a61fc" providerId="AD" clId="Web-{15B449A6-DAB8-0857-CA29-936D6123DD66}"/>
    <pc:docChg chg="modSld">
      <pc:chgData name="Greg Rojas" userId="S::grrojas@microsoft.com::a1364184-8e98-4d50-95cd-a62dc01a61fc" providerId="AD" clId="Web-{15B449A6-DAB8-0857-CA29-936D6123DD66}" dt="2022-02-07T18:40:39.613" v="44"/>
      <pc:docMkLst>
        <pc:docMk/>
      </pc:docMkLst>
      <pc:sldChg chg="modSp">
        <pc:chgData name="Greg Rojas" userId="S::grrojas@microsoft.com::a1364184-8e98-4d50-95cd-a62dc01a61fc" providerId="AD" clId="Web-{15B449A6-DAB8-0857-CA29-936D6123DD66}" dt="2022-02-07T18:37:17.637" v="15"/>
        <pc:sldMkLst>
          <pc:docMk/>
          <pc:sldMk cId="605230059" sldId="1605"/>
        </pc:sldMkLst>
        <pc:picChg chg="mod">
          <ac:chgData name="Greg Rojas" userId="S::grrojas@microsoft.com::a1364184-8e98-4d50-95cd-a62dc01a61fc" providerId="AD" clId="Web-{15B449A6-DAB8-0857-CA29-936D6123DD66}" dt="2022-02-07T18:37:17.637" v="15"/>
          <ac:picMkLst>
            <pc:docMk/>
            <pc:sldMk cId="605230059" sldId="1605"/>
            <ac:picMk id="7" creationId="{9BE83346-E662-486F-88F2-A8C546D913AB}"/>
          </ac:picMkLst>
        </pc:picChg>
      </pc:sldChg>
      <pc:sldChg chg="delSp modSp">
        <pc:chgData name="Greg Rojas" userId="S::grrojas@microsoft.com::a1364184-8e98-4d50-95cd-a62dc01a61fc" providerId="AD" clId="Web-{15B449A6-DAB8-0857-CA29-936D6123DD66}" dt="2022-02-07T18:37:00.527" v="14"/>
        <pc:sldMkLst>
          <pc:docMk/>
          <pc:sldMk cId="3800406897" sldId="2055"/>
        </pc:sldMkLst>
        <pc:spChg chg="del">
          <ac:chgData name="Greg Rojas" userId="S::grrojas@microsoft.com::a1364184-8e98-4d50-95cd-a62dc01a61fc" providerId="AD" clId="Web-{15B449A6-DAB8-0857-CA29-936D6123DD66}" dt="2022-02-07T18:36:40.245" v="13"/>
          <ac:spMkLst>
            <pc:docMk/>
            <pc:sldMk cId="3800406897" sldId="2055"/>
            <ac:spMk id="6" creationId="{FEF91BC0-8924-4265-A103-1CA5F29EC006}"/>
          </ac:spMkLst>
        </pc:spChg>
        <pc:picChg chg="mod">
          <ac:chgData name="Greg Rojas" userId="S::grrojas@microsoft.com::a1364184-8e98-4d50-95cd-a62dc01a61fc" providerId="AD" clId="Web-{15B449A6-DAB8-0857-CA29-936D6123DD66}" dt="2022-02-07T18:37:00.527" v="14"/>
          <ac:picMkLst>
            <pc:docMk/>
            <pc:sldMk cId="3800406897" sldId="2055"/>
            <ac:picMk id="10" creationId="{921298EB-9B2A-4F6A-9F1D-F2277CA7010D}"/>
          </ac:picMkLst>
        </pc:picChg>
      </pc:sldChg>
      <pc:sldChg chg="addSp modSp">
        <pc:chgData name="Greg Rojas" userId="S::grrojas@microsoft.com::a1364184-8e98-4d50-95cd-a62dc01a61fc" providerId="AD" clId="Web-{15B449A6-DAB8-0857-CA29-936D6123DD66}" dt="2022-02-07T18:39:47.189" v="42" actId="20577"/>
        <pc:sldMkLst>
          <pc:docMk/>
          <pc:sldMk cId="446778317" sldId="2088"/>
        </pc:sldMkLst>
        <pc:spChg chg="add mod">
          <ac:chgData name="Greg Rojas" userId="S::grrojas@microsoft.com::a1364184-8e98-4d50-95cd-a62dc01a61fc" providerId="AD" clId="Web-{15B449A6-DAB8-0857-CA29-936D6123DD66}" dt="2022-02-07T18:39:47.189" v="42" actId="20577"/>
          <ac:spMkLst>
            <pc:docMk/>
            <pc:sldMk cId="446778317" sldId="2088"/>
            <ac:spMk id="2" creationId="{B01D28CB-1D53-485E-9570-CAD3C78C0B0B}"/>
          </ac:spMkLst>
        </pc:spChg>
      </pc:sldChg>
      <pc:sldChg chg="delSp modSp">
        <pc:chgData name="Greg Rojas" userId="S::grrojas@microsoft.com::a1364184-8e98-4d50-95cd-a62dc01a61fc" providerId="AD" clId="Web-{15B449A6-DAB8-0857-CA29-936D6123DD66}" dt="2022-02-07T18:40:39.613" v="44"/>
        <pc:sldMkLst>
          <pc:docMk/>
          <pc:sldMk cId="1449829805" sldId="2090"/>
        </pc:sldMkLst>
        <pc:graphicFrameChg chg="mod">
          <ac:chgData name="Greg Rojas" userId="S::grrojas@microsoft.com::a1364184-8e98-4d50-95cd-a62dc01a61fc" providerId="AD" clId="Web-{15B449A6-DAB8-0857-CA29-936D6123DD66}" dt="2022-02-07T18:40:39.613" v="44"/>
          <ac:graphicFrameMkLst>
            <pc:docMk/>
            <pc:sldMk cId="1449829805" sldId="2090"/>
            <ac:graphicFrameMk id="9" creationId="{EB6C3C4E-7CD4-4D6C-8E79-E6C23F084AEF}"/>
          </ac:graphicFrameMkLst>
        </pc:graphicFrameChg>
        <pc:picChg chg="del">
          <ac:chgData name="Greg Rojas" userId="S::grrojas@microsoft.com::a1364184-8e98-4d50-95cd-a62dc01a61fc" providerId="AD" clId="Web-{15B449A6-DAB8-0857-CA29-936D6123DD66}" dt="2022-02-07T18:26:30.833" v="0"/>
          <ac:picMkLst>
            <pc:docMk/>
            <pc:sldMk cId="1449829805" sldId="2090"/>
            <ac:picMk id="3" creationId="{46B695BD-BFD9-41E4-8DA7-33E734146051}"/>
          </ac:picMkLst>
        </pc:picChg>
        <pc:picChg chg="mod">
          <ac:chgData name="Greg Rojas" userId="S::grrojas@microsoft.com::a1364184-8e98-4d50-95cd-a62dc01a61fc" providerId="AD" clId="Web-{15B449A6-DAB8-0857-CA29-936D6123DD66}" dt="2022-02-07T18:34:32.834" v="4"/>
          <ac:picMkLst>
            <pc:docMk/>
            <pc:sldMk cId="1449829805" sldId="2090"/>
            <ac:picMk id="6" creationId="{60A235CE-9281-4CC3-990C-36C316398D1F}"/>
          </ac:picMkLst>
        </pc:picChg>
        <pc:picChg chg="mod ord">
          <ac:chgData name="Greg Rojas" userId="S::grrojas@microsoft.com::a1364184-8e98-4d50-95cd-a62dc01a61fc" providerId="AD" clId="Web-{15B449A6-DAB8-0857-CA29-936D6123DD66}" dt="2022-02-07T18:35:22.992" v="9" actId="1076"/>
          <ac:picMkLst>
            <pc:docMk/>
            <pc:sldMk cId="1449829805" sldId="2090"/>
            <ac:picMk id="8" creationId="{B47A350E-2F94-41C9-A011-77760F1E1D22}"/>
          </ac:picMkLst>
        </pc:picChg>
      </pc:sldChg>
    </pc:docChg>
  </pc:docChgLst>
  <pc:docChgLst>
    <pc:chgData name="Patrick David" userId="S::padavid@microsoft.com::daa19269-4890-4d57-b830-4465cdaf32ca" providerId="AD" clId="Web-{4CDB5E89-1610-476F-9483-38EEC8FF5ACC}"/>
    <pc:docChg chg="addSld modSld sldOrd">
      <pc:chgData name="Patrick David" userId="S::padavid@microsoft.com::daa19269-4890-4d57-b830-4465cdaf32ca" providerId="AD" clId="Web-{4CDB5E89-1610-476F-9483-38EEC8FF5ACC}" dt="2019-05-31T15:21:58.502" v="114"/>
      <pc:docMkLst>
        <pc:docMk/>
      </pc:docMkLst>
      <pc:sldChg chg="modSp add replId">
        <pc:chgData name="Patrick David" userId="S::padavid@microsoft.com::daa19269-4890-4d57-b830-4465cdaf32ca" providerId="AD" clId="Web-{4CDB5E89-1610-476F-9483-38EEC8FF5ACC}" dt="2019-05-31T15:17:32.436" v="17" actId="20577"/>
        <pc:sldMkLst>
          <pc:docMk/>
          <pc:sldMk cId="1294584021" sldId="509"/>
        </pc:sldMkLst>
        <pc:spChg chg="mod">
          <ac:chgData name="Patrick David" userId="S::padavid@microsoft.com::daa19269-4890-4d57-b830-4465cdaf32ca" providerId="AD" clId="Web-{4CDB5E89-1610-476F-9483-38EEC8FF5ACC}" dt="2019-05-31T15:17:32.436" v="17" actId="20577"/>
          <ac:spMkLst>
            <pc:docMk/>
            <pc:sldMk cId="1294584021" sldId="509"/>
            <ac:spMk id="4" creationId="{8C61C740-C1BD-4371-8F74-7BBB734FC5EB}"/>
          </ac:spMkLst>
        </pc:spChg>
      </pc:sldChg>
      <pc:sldChg chg="modSp add ord replId">
        <pc:chgData name="Patrick David" userId="S::padavid@microsoft.com::daa19269-4890-4d57-b830-4465cdaf32ca" providerId="AD" clId="Web-{4CDB5E89-1610-476F-9483-38EEC8FF5ACC}" dt="2019-05-31T15:17:54.232" v="23" actId="20577"/>
        <pc:sldMkLst>
          <pc:docMk/>
          <pc:sldMk cId="1728941237" sldId="510"/>
        </pc:sldMkLst>
        <pc:spChg chg="mod">
          <ac:chgData name="Patrick David" userId="S::padavid@microsoft.com::daa19269-4890-4d57-b830-4465cdaf32ca" providerId="AD" clId="Web-{4CDB5E89-1610-476F-9483-38EEC8FF5ACC}" dt="2019-05-31T15:17:54.232" v="23" actId="20577"/>
          <ac:spMkLst>
            <pc:docMk/>
            <pc:sldMk cId="1728941237" sldId="510"/>
            <ac:spMk id="4" creationId="{8C61C740-C1BD-4371-8F74-7BBB734FC5EB}"/>
          </ac:spMkLst>
        </pc:spChg>
      </pc:sldChg>
      <pc:sldChg chg="modSp add ord replId">
        <pc:chgData name="Patrick David" userId="S::padavid@microsoft.com::daa19269-4890-4d57-b830-4465cdaf32ca" providerId="AD" clId="Web-{4CDB5E89-1610-476F-9483-38EEC8FF5ACC}" dt="2019-05-31T15:20:15.935" v="72"/>
        <pc:sldMkLst>
          <pc:docMk/>
          <pc:sldMk cId="773978743" sldId="511"/>
        </pc:sldMkLst>
        <pc:spChg chg="mod">
          <ac:chgData name="Patrick David" userId="S::padavid@microsoft.com::daa19269-4890-4d57-b830-4465cdaf32ca" providerId="AD" clId="Web-{4CDB5E89-1610-476F-9483-38EEC8FF5ACC}" dt="2019-05-31T15:20:15.935" v="72"/>
          <ac:spMkLst>
            <pc:docMk/>
            <pc:sldMk cId="773978743" sldId="511"/>
            <ac:spMk id="6" creationId="{00000000-0000-0000-0000-000000000000}"/>
          </ac:spMkLst>
        </pc:spChg>
      </pc:sldChg>
    </pc:docChg>
  </pc:docChgLst>
  <pc:docChgLst>
    <pc:chgData name="Nick Vargas Vila" userId="1c982030-5de6-444d-9b60-5ad8aae3ce51" providerId="ADAL" clId="{B805EF7A-B33C-4CB8-B712-058CA5E4FE0C}"/>
    <pc:docChg chg="undo custSel addSld delSld modSld sldOrd addSection delSection modSection">
      <pc:chgData name="Nick Vargas Vila" userId="1c982030-5de6-444d-9b60-5ad8aae3ce51" providerId="ADAL" clId="{B805EF7A-B33C-4CB8-B712-058CA5E4FE0C}" dt="2019-10-30T20:37:10.500" v="3104"/>
      <pc:docMkLst>
        <pc:docMk/>
      </pc:docMkLst>
      <pc:sldChg chg="ord">
        <pc:chgData name="Nick Vargas Vila" userId="1c982030-5de6-444d-9b60-5ad8aae3ce51" providerId="ADAL" clId="{B805EF7A-B33C-4CB8-B712-058CA5E4FE0C}" dt="2019-10-25T23:18:50.579" v="2"/>
        <pc:sldMkLst>
          <pc:docMk/>
          <pc:sldMk cId="2617407295" sldId="319"/>
        </pc:sldMkLst>
      </pc:sldChg>
      <pc:sldChg chg="ord">
        <pc:chgData name="Nick Vargas Vila" userId="1c982030-5de6-444d-9b60-5ad8aae3ce51" providerId="ADAL" clId="{B805EF7A-B33C-4CB8-B712-058CA5E4FE0C}" dt="2019-10-25T23:18:50.579" v="2"/>
        <pc:sldMkLst>
          <pc:docMk/>
          <pc:sldMk cId="3099405713" sldId="440"/>
        </pc:sldMkLst>
      </pc:sldChg>
      <pc:sldChg chg="ord">
        <pc:chgData name="Nick Vargas Vila" userId="1c982030-5de6-444d-9b60-5ad8aae3ce51" providerId="ADAL" clId="{B805EF7A-B33C-4CB8-B712-058CA5E4FE0C}" dt="2019-10-25T23:18:50.579" v="2"/>
        <pc:sldMkLst>
          <pc:docMk/>
          <pc:sldMk cId="2226900523" sldId="442"/>
        </pc:sldMkLst>
      </pc:sldChg>
      <pc:sldChg chg="mod ord modShow">
        <pc:chgData name="Nick Vargas Vila" userId="1c982030-5de6-444d-9b60-5ad8aae3ce51" providerId="ADAL" clId="{B805EF7A-B33C-4CB8-B712-058CA5E4FE0C}" dt="2019-10-28T21:17:44.643" v="7" actId="729"/>
        <pc:sldMkLst>
          <pc:docMk/>
          <pc:sldMk cId="1435636302" sldId="443"/>
        </pc:sldMkLst>
      </pc:sldChg>
      <pc:sldChg chg="ord">
        <pc:chgData name="Nick Vargas Vila" userId="1c982030-5de6-444d-9b60-5ad8aae3ce51" providerId="ADAL" clId="{B805EF7A-B33C-4CB8-B712-058CA5E4FE0C}" dt="2019-10-25T23:18:50.579" v="2"/>
        <pc:sldMkLst>
          <pc:docMk/>
          <pc:sldMk cId="196697600" sldId="445"/>
        </pc:sldMkLst>
      </pc:sldChg>
      <pc:sldChg chg="ord">
        <pc:chgData name="Nick Vargas Vila" userId="1c982030-5de6-444d-9b60-5ad8aae3ce51" providerId="ADAL" clId="{B805EF7A-B33C-4CB8-B712-058CA5E4FE0C}" dt="2019-10-25T23:18:50.579" v="2"/>
        <pc:sldMkLst>
          <pc:docMk/>
          <pc:sldMk cId="3985638505" sldId="446"/>
        </pc:sldMkLst>
      </pc:sldChg>
      <pc:sldChg chg="ord">
        <pc:chgData name="Nick Vargas Vila" userId="1c982030-5de6-444d-9b60-5ad8aae3ce51" providerId="ADAL" clId="{B805EF7A-B33C-4CB8-B712-058CA5E4FE0C}" dt="2019-10-25T23:18:50.579" v="2"/>
        <pc:sldMkLst>
          <pc:docMk/>
          <pc:sldMk cId="696370312" sldId="447"/>
        </pc:sldMkLst>
      </pc:sldChg>
      <pc:sldChg chg="ord">
        <pc:chgData name="Nick Vargas Vila" userId="1c982030-5de6-444d-9b60-5ad8aae3ce51" providerId="ADAL" clId="{B805EF7A-B33C-4CB8-B712-058CA5E4FE0C}" dt="2019-10-25T23:18:50.579" v="2"/>
        <pc:sldMkLst>
          <pc:docMk/>
          <pc:sldMk cId="428551770" sldId="503"/>
        </pc:sldMkLst>
      </pc:sldChg>
      <pc:sldChg chg="ord modAnim">
        <pc:chgData name="Nick Vargas Vila" userId="1c982030-5de6-444d-9b60-5ad8aae3ce51" providerId="ADAL" clId="{B805EF7A-B33C-4CB8-B712-058CA5E4FE0C}" dt="2019-10-28T21:18:50.209" v="13"/>
        <pc:sldMkLst>
          <pc:docMk/>
          <pc:sldMk cId="405384591" sldId="505"/>
        </pc:sldMkLst>
      </pc:sldChg>
      <pc:sldChg chg="ord">
        <pc:chgData name="Nick Vargas Vila" userId="1c982030-5de6-444d-9b60-5ad8aae3ce51" providerId="ADAL" clId="{B805EF7A-B33C-4CB8-B712-058CA5E4FE0C}" dt="2019-10-25T23:18:50.579" v="2"/>
        <pc:sldMkLst>
          <pc:docMk/>
          <pc:sldMk cId="3888818820" sldId="506"/>
        </pc:sldMkLst>
      </pc:sldChg>
      <pc:sldChg chg="ord">
        <pc:chgData name="Nick Vargas Vila" userId="1c982030-5de6-444d-9b60-5ad8aae3ce51" providerId="ADAL" clId="{B805EF7A-B33C-4CB8-B712-058CA5E4FE0C}" dt="2019-10-25T23:18:50.579" v="2"/>
        <pc:sldMkLst>
          <pc:docMk/>
          <pc:sldMk cId="2011580406" sldId="507"/>
        </pc:sldMkLst>
      </pc:sldChg>
      <pc:sldChg chg="ord">
        <pc:chgData name="Nick Vargas Vila" userId="1c982030-5de6-444d-9b60-5ad8aae3ce51" providerId="ADAL" clId="{B805EF7A-B33C-4CB8-B712-058CA5E4FE0C}" dt="2019-10-25T23:18:50.579" v="2"/>
        <pc:sldMkLst>
          <pc:docMk/>
          <pc:sldMk cId="643213095" sldId="509"/>
        </pc:sldMkLst>
      </pc:sldChg>
      <pc:sldChg chg="ord">
        <pc:chgData name="Nick Vargas Vila" userId="1c982030-5de6-444d-9b60-5ad8aae3ce51" providerId="ADAL" clId="{B805EF7A-B33C-4CB8-B712-058CA5E4FE0C}" dt="2019-10-25T23:18:50.579" v="2"/>
        <pc:sldMkLst>
          <pc:docMk/>
          <pc:sldMk cId="2490485079" sldId="510"/>
        </pc:sldMkLst>
      </pc:sldChg>
      <pc:sldChg chg="ord">
        <pc:chgData name="Nick Vargas Vila" userId="1c982030-5de6-444d-9b60-5ad8aae3ce51" providerId="ADAL" clId="{B805EF7A-B33C-4CB8-B712-058CA5E4FE0C}" dt="2019-10-25T23:18:50.579" v="2"/>
        <pc:sldMkLst>
          <pc:docMk/>
          <pc:sldMk cId="548328109" sldId="513"/>
        </pc:sldMkLst>
      </pc:sldChg>
      <pc:sldChg chg="ord">
        <pc:chgData name="Nick Vargas Vila" userId="1c982030-5de6-444d-9b60-5ad8aae3ce51" providerId="ADAL" clId="{B805EF7A-B33C-4CB8-B712-058CA5E4FE0C}" dt="2019-10-25T23:18:50.579" v="2"/>
        <pc:sldMkLst>
          <pc:docMk/>
          <pc:sldMk cId="3598457647" sldId="514"/>
        </pc:sldMkLst>
      </pc:sldChg>
      <pc:sldChg chg="ord">
        <pc:chgData name="Nick Vargas Vila" userId="1c982030-5de6-444d-9b60-5ad8aae3ce51" providerId="ADAL" clId="{B805EF7A-B33C-4CB8-B712-058CA5E4FE0C}" dt="2019-10-25T23:18:50.579" v="2"/>
        <pc:sldMkLst>
          <pc:docMk/>
          <pc:sldMk cId="1111047697" sldId="515"/>
        </pc:sldMkLst>
      </pc:sldChg>
      <pc:sldChg chg="ord">
        <pc:chgData name="Nick Vargas Vila" userId="1c982030-5de6-444d-9b60-5ad8aae3ce51" providerId="ADAL" clId="{B805EF7A-B33C-4CB8-B712-058CA5E4FE0C}" dt="2019-10-25T23:18:50.579" v="2"/>
        <pc:sldMkLst>
          <pc:docMk/>
          <pc:sldMk cId="411665882" sldId="516"/>
        </pc:sldMkLst>
      </pc:sldChg>
      <pc:sldChg chg="ord">
        <pc:chgData name="Nick Vargas Vila" userId="1c982030-5de6-444d-9b60-5ad8aae3ce51" providerId="ADAL" clId="{B805EF7A-B33C-4CB8-B712-058CA5E4FE0C}" dt="2019-10-25T23:18:50.579" v="2"/>
        <pc:sldMkLst>
          <pc:docMk/>
          <pc:sldMk cId="3090392311" sldId="518"/>
        </pc:sldMkLst>
      </pc:sldChg>
      <pc:sldChg chg="ord">
        <pc:chgData name="Nick Vargas Vila" userId="1c982030-5de6-444d-9b60-5ad8aae3ce51" providerId="ADAL" clId="{B805EF7A-B33C-4CB8-B712-058CA5E4FE0C}" dt="2019-10-25T23:18:50.579" v="2"/>
        <pc:sldMkLst>
          <pc:docMk/>
          <pc:sldMk cId="3874813132" sldId="519"/>
        </pc:sldMkLst>
      </pc:sldChg>
      <pc:sldChg chg="ord">
        <pc:chgData name="Nick Vargas Vila" userId="1c982030-5de6-444d-9b60-5ad8aae3ce51" providerId="ADAL" clId="{B805EF7A-B33C-4CB8-B712-058CA5E4FE0C}" dt="2019-10-25T23:18:50.579" v="2"/>
        <pc:sldMkLst>
          <pc:docMk/>
          <pc:sldMk cId="1031627857" sldId="520"/>
        </pc:sldMkLst>
      </pc:sldChg>
      <pc:sldChg chg="ord">
        <pc:chgData name="Nick Vargas Vila" userId="1c982030-5de6-444d-9b60-5ad8aae3ce51" providerId="ADAL" clId="{B805EF7A-B33C-4CB8-B712-058CA5E4FE0C}" dt="2019-10-25T23:18:50.579" v="2"/>
        <pc:sldMkLst>
          <pc:docMk/>
          <pc:sldMk cId="3133263642" sldId="521"/>
        </pc:sldMkLst>
      </pc:sldChg>
      <pc:sldChg chg="ord">
        <pc:chgData name="Nick Vargas Vila" userId="1c982030-5de6-444d-9b60-5ad8aae3ce51" providerId="ADAL" clId="{B805EF7A-B33C-4CB8-B712-058CA5E4FE0C}" dt="2019-10-25T23:18:50.579" v="2"/>
        <pc:sldMkLst>
          <pc:docMk/>
          <pc:sldMk cId="240067123" sldId="1601"/>
        </pc:sldMkLst>
      </pc:sldChg>
      <pc:sldChg chg="ord">
        <pc:chgData name="Nick Vargas Vila" userId="1c982030-5de6-444d-9b60-5ad8aae3ce51" providerId="ADAL" clId="{B805EF7A-B33C-4CB8-B712-058CA5E4FE0C}" dt="2019-10-25T23:18:50.579" v="2"/>
        <pc:sldMkLst>
          <pc:docMk/>
          <pc:sldMk cId="605230059" sldId="1605"/>
        </pc:sldMkLst>
      </pc:sldChg>
      <pc:sldChg chg="ord">
        <pc:chgData name="Nick Vargas Vila" userId="1c982030-5de6-444d-9b60-5ad8aae3ce51" providerId="ADAL" clId="{B805EF7A-B33C-4CB8-B712-058CA5E4FE0C}" dt="2019-10-25T23:18:50.579" v="2"/>
        <pc:sldMkLst>
          <pc:docMk/>
          <pc:sldMk cId="2987659949" sldId="1606"/>
        </pc:sldMkLst>
      </pc:sldChg>
      <pc:sldChg chg="ord">
        <pc:chgData name="Nick Vargas Vila" userId="1c982030-5de6-444d-9b60-5ad8aae3ce51" providerId="ADAL" clId="{B805EF7A-B33C-4CB8-B712-058CA5E4FE0C}" dt="2019-10-25T23:18:50.579" v="2"/>
        <pc:sldMkLst>
          <pc:docMk/>
          <pc:sldMk cId="2227390123" sldId="1608"/>
        </pc:sldMkLst>
      </pc:sldChg>
      <pc:sldChg chg="ord">
        <pc:chgData name="Nick Vargas Vila" userId="1c982030-5de6-444d-9b60-5ad8aae3ce51" providerId="ADAL" clId="{B805EF7A-B33C-4CB8-B712-058CA5E4FE0C}" dt="2019-10-25T23:18:50.579" v="2"/>
        <pc:sldMkLst>
          <pc:docMk/>
          <pc:sldMk cId="3599428850" sldId="1609"/>
        </pc:sldMkLst>
      </pc:sldChg>
      <pc:sldChg chg="ord">
        <pc:chgData name="Nick Vargas Vila" userId="1c982030-5de6-444d-9b60-5ad8aae3ce51" providerId="ADAL" clId="{B805EF7A-B33C-4CB8-B712-058CA5E4FE0C}" dt="2019-10-25T23:18:50.579" v="2"/>
        <pc:sldMkLst>
          <pc:docMk/>
          <pc:sldMk cId="118326682" sldId="1612"/>
        </pc:sldMkLst>
      </pc:sldChg>
      <pc:sldChg chg="ord">
        <pc:chgData name="Nick Vargas Vila" userId="1c982030-5de6-444d-9b60-5ad8aae3ce51" providerId="ADAL" clId="{B805EF7A-B33C-4CB8-B712-058CA5E4FE0C}" dt="2019-10-25T23:18:50.579" v="2"/>
        <pc:sldMkLst>
          <pc:docMk/>
          <pc:sldMk cId="2724384688" sldId="1613"/>
        </pc:sldMkLst>
      </pc:sldChg>
      <pc:sldChg chg="ord">
        <pc:chgData name="Nick Vargas Vila" userId="1c982030-5de6-444d-9b60-5ad8aae3ce51" providerId="ADAL" clId="{B805EF7A-B33C-4CB8-B712-058CA5E4FE0C}" dt="2019-10-25T23:18:50.579" v="2"/>
        <pc:sldMkLst>
          <pc:docMk/>
          <pc:sldMk cId="836369310" sldId="1621"/>
        </pc:sldMkLst>
      </pc:sldChg>
      <pc:sldChg chg="ord">
        <pc:chgData name="Nick Vargas Vila" userId="1c982030-5de6-444d-9b60-5ad8aae3ce51" providerId="ADAL" clId="{B805EF7A-B33C-4CB8-B712-058CA5E4FE0C}" dt="2019-10-25T23:18:50.579" v="2"/>
        <pc:sldMkLst>
          <pc:docMk/>
          <pc:sldMk cId="1651828634" sldId="1628"/>
        </pc:sldMkLst>
      </pc:sldChg>
      <pc:sldChg chg="ord">
        <pc:chgData name="Nick Vargas Vila" userId="1c982030-5de6-444d-9b60-5ad8aae3ce51" providerId="ADAL" clId="{B805EF7A-B33C-4CB8-B712-058CA5E4FE0C}" dt="2019-10-25T23:18:50.579" v="2"/>
        <pc:sldMkLst>
          <pc:docMk/>
          <pc:sldMk cId="3977669025" sldId="1638"/>
        </pc:sldMkLst>
      </pc:sldChg>
      <pc:sldChg chg="ord">
        <pc:chgData name="Nick Vargas Vila" userId="1c982030-5de6-444d-9b60-5ad8aae3ce51" providerId="ADAL" clId="{B805EF7A-B33C-4CB8-B712-058CA5E4FE0C}" dt="2019-10-25T23:18:50.579" v="2"/>
        <pc:sldMkLst>
          <pc:docMk/>
          <pc:sldMk cId="2220286251" sldId="2035"/>
        </pc:sldMkLst>
      </pc:sldChg>
      <pc:sldChg chg="ord">
        <pc:chgData name="Nick Vargas Vila" userId="1c982030-5de6-444d-9b60-5ad8aae3ce51" providerId="ADAL" clId="{B805EF7A-B33C-4CB8-B712-058CA5E4FE0C}" dt="2019-10-25T23:18:50.579" v="2"/>
        <pc:sldMkLst>
          <pc:docMk/>
          <pc:sldMk cId="4283184586" sldId="2037"/>
        </pc:sldMkLst>
      </pc:sldChg>
      <pc:sldChg chg="ord">
        <pc:chgData name="Nick Vargas Vila" userId="1c982030-5de6-444d-9b60-5ad8aae3ce51" providerId="ADAL" clId="{B805EF7A-B33C-4CB8-B712-058CA5E4FE0C}" dt="2019-10-25T23:18:50.579" v="2"/>
        <pc:sldMkLst>
          <pc:docMk/>
          <pc:sldMk cId="4284629308" sldId="2038"/>
        </pc:sldMkLst>
      </pc:sldChg>
      <pc:sldChg chg="ord">
        <pc:chgData name="Nick Vargas Vila" userId="1c982030-5de6-444d-9b60-5ad8aae3ce51" providerId="ADAL" clId="{B805EF7A-B33C-4CB8-B712-058CA5E4FE0C}" dt="2019-10-25T23:18:50.579" v="2"/>
        <pc:sldMkLst>
          <pc:docMk/>
          <pc:sldMk cId="834017005" sldId="2039"/>
        </pc:sldMkLst>
      </pc:sldChg>
      <pc:sldChg chg="mod ord modShow">
        <pc:chgData name="Nick Vargas Vila" userId="1c982030-5de6-444d-9b60-5ad8aae3ce51" providerId="ADAL" clId="{B805EF7A-B33C-4CB8-B712-058CA5E4FE0C}" dt="2019-10-28T21:24:08.530" v="51" actId="729"/>
        <pc:sldMkLst>
          <pc:docMk/>
          <pc:sldMk cId="2554413971" sldId="2040"/>
        </pc:sldMkLst>
      </pc:sldChg>
      <pc:sldChg chg="mod ord modShow">
        <pc:chgData name="Nick Vargas Vila" userId="1c982030-5de6-444d-9b60-5ad8aae3ce51" providerId="ADAL" clId="{B805EF7A-B33C-4CB8-B712-058CA5E4FE0C}" dt="2019-10-28T21:24:08.530" v="51" actId="729"/>
        <pc:sldMkLst>
          <pc:docMk/>
          <pc:sldMk cId="1531929974" sldId="2041"/>
        </pc:sldMkLst>
      </pc:sldChg>
      <pc:sldChg chg="modSp ord">
        <pc:chgData name="Nick Vargas Vila" userId="1c982030-5de6-444d-9b60-5ad8aae3ce51" providerId="ADAL" clId="{B805EF7A-B33C-4CB8-B712-058CA5E4FE0C}" dt="2019-10-28T22:56:37.825" v="1516" actId="20578"/>
        <pc:sldMkLst>
          <pc:docMk/>
          <pc:sldMk cId="1152419697" sldId="2042"/>
        </pc:sldMkLst>
        <pc:spChg chg="mod">
          <ac:chgData name="Nick Vargas Vila" userId="1c982030-5de6-444d-9b60-5ad8aae3ce51" providerId="ADAL" clId="{B805EF7A-B33C-4CB8-B712-058CA5E4FE0C}" dt="2019-10-28T21:24:58.673" v="117" actId="20577"/>
          <ac:spMkLst>
            <pc:docMk/>
            <pc:sldMk cId="1152419697" sldId="2042"/>
            <ac:spMk id="4" creationId="{8C61C740-C1BD-4371-8F74-7BBB734FC5EB}"/>
          </ac:spMkLst>
        </pc:spChg>
      </pc:sldChg>
      <pc:sldChg chg="ord">
        <pc:chgData name="Nick Vargas Vila" userId="1c982030-5de6-444d-9b60-5ad8aae3ce51" providerId="ADAL" clId="{B805EF7A-B33C-4CB8-B712-058CA5E4FE0C}" dt="2019-10-25T23:18:50.579" v="2"/>
        <pc:sldMkLst>
          <pc:docMk/>
          <pc:sldMk cId="1728941237" sldId="2044"/>
        </pc:sldMkLst>
      </pc:sldChg>
      <pc:sldChg chg="ord">
        <pc:chgData name="Nick Vargas Vila" userId="1c982030-5de6-444d-9b60-5ad8aae3ce51" providerId="ADAL" clId="{B805EF7A-B33C-4CB8-B712-058CA5E4FE0C}" dt="2019-10-25T23:18:50.579" v="2"/>
        <pc:sldMkLst>
          <pc:docMk/>
          <pc:sldMk cId="1267276345" sldId="2045"/>
        </pc:sldMkLst>
      </pc:sldChg>
      <pc:sldChg chg="ord">
        <pc:chgData name="Nick Vargas Vila" userId="1c982030-5de6-444d-9b60-5ad8aae3ce51" providerId="ADAL" clId="{B805EF7A-B33C-4CB8-B712-058CA5E4FE0C}" dt="2019-10-25T23:18:50.579" v="2"/>
        <pc:sldMkLst>
          <pc:docMk/>
          <pc:sldMk cId="3346368801" sldId="2046"/>
        </pc:sldMkLst>
      </pc:sldChg>
      <pc:sldChg chg="ord">
        <pc:chgData name="Nick Vargas Vila" userId="1c982030-5de6-444d-9b60-5ad8aae3ce51" providerId="ADAL" clId="{B805EF7A-B33C-4CB8-B712-058CA5E4FE0C}" dt="2019-10-25T23:18:50.579" v="2"/>
        <pc:sldMkLst>
          <pc:docMk/>
          <pc:sldMk cId="1745987928" sldId="2047"/>
        </pc:sldMkLst>
      </pc:sldChg>
      <pc:sldChg chg="ord">
        <pc:chgData name="Nick Vargas Vila" userId="1c982030-5de6-444d-9b60-5ad8aae3ce51" providerId="ADAL" clId="{B805EF7A-B33C-4CB8-B712-058CA5E4FE0C}" dt="2019-10-25T23:18:50.579" v="2"/>
        <pc:sldMkLst>
          <pc:docMk/>
          <pc:sldMk cId="914769721" sldId="2051"/>
        </pc:sldMkLst>
      </pc:sldChg>
      <pc:sldChg chg="ord">
        <pc:chgData name="Nick Vargas Vila" userId="1c982030-5de6-444d-9b60-5ad8aae3ce51" providerId="ADAL" clId="{B805EF7A-B33C-4CB8-B712-058CA5E4FE0C}" dt="2019-10-25T23:18:50.579" v="2"/>
        <pc:sldMkLst>
          <pc:docMk/>
          <pc:sldMk cId="2116870404" sldId="2052"/>
        </pc:sldMkLst>
      </pc:sldChg>
      <pc:sldChg chg="ord">
        <pc:chgData name="Nick Vargas Vila" userId="1c982030-5de6-444d-9b60-5ad8aae3ce51" providerId="ADAL" clId="{B805EF7A-B33C-4CB8-B712-058CA5E4FE0C}" dt="2019-10-25T23:18:50.579" v="2"/>
        <pc:sldMkLst>
          <pc:docMk/>
          <pc:sldMk cId="3276706745" sldId="2054"/>
        </pc:sldMkLst>
      </pc:sldChg>
      <pc:sldChg chg="ord">
        <pc:chgData name="Nick Vargas Vila" userId="1c982030-5de6-444d-9b60-5ad8aae3ce51" providerId="ADAL" clId="{B805EF7A-B33C-4CB8-B712-058CA5E4FE0C}" dt="2019-10-25T23:18:50.579" v="2"/>
        <pc:sldMkLst>
          <pc:docMk/>
          <pc:sldMk cId="3800406897" sldId="2055"/>
        </pc:sldMkLst>
      </pc:sldChg>
      <pc:sldChg chg="ord">
        <pc:chgData name="Nick Vargas Vila" userId="1c982030-5de6-444d-9b60-5ad8aae3ce51" providerId="ADAL" clId="{B805EF7A-B33C-4CB8-B712-058CA5E4FE0C}" dt="2019-10-25T23:18:50.579" v="2"/>
        <pc:sldMkLst>
          <pc:docMk/>
          <pc:sldMk cId="2542554205" sldId="2056"/>
        </pc:sldMkLst>
      </pc:sldChg>
      <pc:sldChg chg="ord">
        <pc:chgData name="Nick Vargas Vila" userId="1c982030-5de6-444d-9b60-5ad8aae3ce51" providerId="ADAL" clId="{B805EF7A-B33C-4CB8-B712-058CA5E4FE0C}" dt="2019-10-25T23:18:50.579" v="2"/>
        <pc:sldMkLst>
          <pc:docMk/>
          <pc:sldMk cId="1954199012" sldId="2057"/>
        </pc:sldMkLst>
      </pc:sldChg>
      <pc:sldChg chg="ord">
        <pc:chgData name="Nick Vargas Vila" userId="1c982030-5de6-444d-9b60-5ad8aae3ce51" providerId="ADAL" clId="{B805EF7A-B33C-4CB8-B712-058CA5E4FE0C}" dt="2019-10-25T23:18:50.579" v="2"/>
        <pc:sldMkLst>
          <pc:docMk/>
          <pc:sldMk cId="3643978850" sldId="2058"/>
        </pc:sldMkLst>
      </pc:sldChg>
      <pc:sldChg chg="ord">
        <pc:chgData name="Nick Vargas Vila" userId="1c982030-5de6-444d-9b60-5ad8aae3ce51" providerId="ADAL" clId="{B805EF7A-B33C-4CB8-B712-058CA5E4FE0C}" dt="2019-10-25T23:18:50.579" v="2"/>
        <pc:sldMkLst>
          <pc:docMk/>
          <pc:sldMk cId="3324153566" sldId="2059"/>
        </pc:sldMkLst>
      </pc:sldChg>
      <pc:sldChg chg="ord">
        <pc:chgData name="Nick Vargas Vila" userId="1c982030-5de6-444d-9b60-5ad8aae3ce51" providerId="ADAL" clId="{B805EF7A-B33C-4CB8-B712-058CA5E4FE0C}" dt="2019-10-25T23:18:50.579" v="2"/>
        <pc:sldMkLst>
          <pc:docMk/>
          <pc:sldMk cId="4229287881" sldId="2061"/>
        </pc:sldMkLst>
      </pc:sldChg>
      <pc:sldChg chg="ord">
        <pc:chgData name="Nick Vargas Vila" userId="1c982030-5de6-444d-9b60-5ad8aae3ce51" providerId="ADAL" clId="{B805EF7A-B33C-4CB8-B712-058CA5E4FE0C}" dt="2019-10-25T23:18:50.579" v="2"/>
        <pc:sldMkLst>
          <pc:docMk/>
          <pc:sldMk cId="1973816771" sldId="2062"/>
        </pc:sldMkLst>
      </pc:sldChg>
      <pc:sldChg chg="ord">
        <pc:chgData name="Nick Vargas Vila" userId="1c982030-5de6-444d-9b60-5ad8aae3ce51" providerId="ADAL" clId="{B805EF7A-B33C-4CB8-B712-058CA5E4FE0C}" dt="2019-10-25T23:18:50.579" v="2"/>
        <pc:sldMkLst>
          <pc:docMk/>
          <pc:sldMk cId="435073244" sldId="2065"/>
        </pc:sldMkLst>
      </pc:sldChg>
      <pc:sldChg chg="delSp modSp ord">
        <pc:chgData name="Nick Vargas Vila" userId="1c982030-5de6-444d-9b60-5ad8aae3ce51" providerId="ADAL" clId="{B805EF7A-B33C-4CB8-B712-058CA5E4FE0C}" dt="2019-10-28T22:53:34.861" v="1046" actId="20577"/>
        <pc:sldMkLst>
          <pc:docMk/>
          <pc:sldMk cId="2229154489" sldId="2066"/>
        </pc:sldMkLst>
        <pc:spChg chg="mod">
          <ac:chgData name="Nick Vargas Vila" userId="1c982030-5de6-444d-9b60-5ad8aae3ce51" providerId="ADAL" clId="{B805EF7A-B33C-4CB8-B712-058CA5E4FE0C}" dt="2019-10-28T22:44:09.979" v="156" actId="20577"/>
          <ac:spMkLst>
            <pc:docMk/>
            <pc:sldMk cId="2229154489" sldId="2066"/>
            <ac:spMk id="4" creationId="{F93D070B-1559-495E-9C35-5099C4CE4183}"/>
          </ac:spMkLst>
        </pc:spChg>
        <pc:spChg chg="mod">
          <ac:chgData name="Nick Vargas Vila" userId="1c982030-5de6-444d-9b60-5ad8aae3ce51" providerId="ADAL" clId="{B805EF7A-B33C-4CB8-B712-058CA5E4FE0C}" dt="2019-10-28T22:53:34.861" v="1046" actId="20577"/>
          <ac:spMkLst>
            <pc:docMk/>
            <pc:sldMk cId="2229154489" sldId="2066"/>
            <ac:spMk id="7" creationId="{9024A2B5-7E9E-4A6F-AE06-D64AADF19D32}"/>
          </ac:spMkLst>
        </pc:spChg>
        <pc:graphicFrameChg chg="del mod">
          <ac:chgData name="Nick Vargas Vila" userId="1c982030-5de6-444d-9b60-5ad8aae3ce51" providerId="ADAL" clId="{B805EF7A-B33C-4CB8-B712-058CA5E4FE0C}" dt="2019-10-28T22:44:14.330" v="158" actId="478"/>
          <ac:graphicFrameMkLst>
            <pc:docMk/>
            <pc:sldMk cId="2229154489" sldId="2066"/>
            <ac:graphicFrameMk id="5" creationId="{5512369E-734C-4694-94CF-F37D043D066B}"/>
          </ac:graphicFrameMkLst>
        </pc:graphicFrameChg>
      </pc:sldChg>
      <pc:sldChg chg="ord">
        <pc:chgData name="Nick Vargas Vila" userId="1c982030-5de6-444d-9b60-5ad8aae3ce51" providerId="ADAL" clId="{B805EF7A-B33C-4CB8-B712-058CA5E4FE0C}" dt="2019-10-25T23:18:50.579" v="2"/>
        <pc:sldMkLst>
          <pc:docMk/>
          <pc:sldMk cId="3799044385" sldId="2070"/>
        </pc:sldMkLst>
      </pc:sldChg>
      <pc:sldChg chg="ord">
        <pc:chgData name="Nick Vargas Vila" userId="1c982030-5de6-444d-9b60-5ad8aae3ce51" providerId="ADAL" clId="{B805EF7A-B33C-4CB8-B712-058CA5E4FE0C}" dt="2019-10-25T23:18:50.579" v="2"/>
        <pc:sldMkLst>
          <pc:docMk/>
          <pc:sldMk cId="41508343" sldId="2071"/>
        </pc:sldMkLst>
      </pc:sldChg>
      <pc:sldChg chg="ord">
        <pc:chgData name="Nick Vargas Vila" userId="1c982030-5de6-444d-9b60-5ad8aae3ce51" providerId="ADAL" clId="{B805EF7A-B33C-4CB8-B712-058CA5E4FE0C}" dt="2019-10-25T23:18:50.579" v="2"/>
        <pc:sldMkLst>
          <pc:docMk/>
          <pc:sldMk cId="3594376547" sldId="2072"/>
        </pc:sldMkLst>
      </pc:sldChg>
      <pc:sldChg chg="ord">
        <pc:chgData name="Nick Vargas Vila" userId="1c982030-5de6-444d-9b60-5ad8aae3ce51" providerId="ADAL" clId="{B805EF7A-B33C-4CB8-B712-058CA5E4FE0C}" dt="2019-10-25T23:18:50.579" v="2"/>
        <pc:sldMkLst>
          <pc:docMk/>
          <pc:sldMk cId="2439640217" sldId="2073"/>
        </pc:sldMkLst>
      </pc:sldChg>
      <pc:sldChg chg="ord">
        <pc:chgData name="Nick Vargas Vila" userId="1c982030-5de6-444d-9b60-5ad8aae3ce51" providerId="ADAL" clId="{B805EF7A-B33C-4CB8-B712-058CA5E4FE0C}" dt="2019-10-25T23:18:50.579" v="2"/>
        <pc:sldMkLst>
          <pc:docMk/>
          <pc:sldMk cId="1255044967" sldId="2074"/>
        </pc:sldMkLst>
      </pc:sldChg>
      <pc:sldChg chg="add del">
        <pc:chgData name="Nick Vargas Vila" userId="1c982030-5de6-444d-9b60-5ad8aae3ce51" providerId="ADAL" clId="{B805EF7A-B33C-4CB8-B712-058CA5E4FE0C}" dt="2019-10-28T22:44:00.107" v="119"/>
        <pc:sldMkLst>
          <pc:docMk/>
          <pc:sldMk cId="1266012701" sldId="2075"/>
        </pc:sldMkLst>
      </pc:sldChg>
      <pc:sldChg chg="add">
        <pc:chgData name="Nick Vargas Vila" userId="1c982030-5de6-444d-9b60-5ad8aae3ce51" providerId="ADAL" clId="{B805EF7A-B33C-4CB8-B712-058CA5E4FE0C}" dt="2019-10-28T22:44:01.715" v="120"/>
        <pc:sldMkLst>
          <pc:docMk/>
          <pc:sldMk cId="3530564222" sldId="2075"/>
        </pc:sldMkLst>
      </pc:sldChg>
      <pc:sldChg chg="add del">
        <pc:chgData name="Nick Vargas Vila" userId="1c982030-5de6-444d-9b60-5ad8aae3ce51" providerId="ADAL" clId="{B805EF7A-B33C-4CB8-B712-058CA5E4FE0C}" dt="2019-10-28T21:17:31.974" v="6" actId="47"/>
        <pc:sldMkLst>
          <pc:docMk/>
          <pc:sldMk cId="4063695312" sldId="2075"/>
        </pc:sldMkLst>
      </pc:sldChg>
      <pc:sldChg chg="modSp add ord modNotesTx">
        <pc:chgData name="Nick Vargas Vila" userId="1c982030-5de6-444d-9b60-5ad8aae3ce51" providerId="ADAL" clId="{B805EF7A-B33C-4CB8-B712-058CA5E4FE0C}" dt="2019-10-28T22:54:47.092" v="1257" actId="20577"/>
        <pc:sldMkLst>
          <pc:docMk/>
          <pc:sldMk cId="636079740" sldId="2076"/>
        </pc:sldMkLst>
        <pc:spChg chg="mod">
          <ac:chgData name="Nick Vargas Vila" userId="1c982030-5de6-444d-9b60-5ad8aae3ce51" providerId="ADAL" clId="{B805EF7A-B33C-4CB8-B712-058CA5E4FE0C}" dt="2019-10-28T22:53:56.705" v="1078" actId="20577"/>
          <ac:spMkLst>
            <pc:docMk/>
            <pc:sldMk cId="636079740" sldId="2076"/>
            <ac:spMk id="4" creationId="{F93D070B-1559-495E-9C35-5099C4CE4183}"/>
          </ac:spMkLst>
        </pc:spChg>
        <pc:spChg chg="mod">
          <ac:chgData name="Nick Vargas Vila" userId="1c982030-5de6-444d-9b60-5ad8aae3ce51" providerId="ADAL" clId="{B805EF7A-B33C-4CB8-B712-058CA5E4FE0C}" dt="2019-10-28T22:54:47.092" v="1257" actId="20577"/>
          <ac:spMkLst>
            <pc:docMk/>
            <pc:sldMk cId="636079740" sldId="2076"/>
            <ac:spMk id="7" creationId="{9024A2B5-7E9E-4A6F-AE06-D64AADF19D32}"/>
          </ac:spMkLst>
        </pc:spChg>
      </pc:sldChg>
      <pc:sldChg chg="modSp add ord">
        <pc:chgData name="Nick Vargas Vila" userId="1c982030-5de6-444d-9b60-5ad8aae3ce51" providerId="ADAL" clId="{B805EF7A-B33C-4CB8-B712-058CA5E4FE0C}" dt="2019-10-28T22:55:56.767" v="1512" actId="20577"/>
        <pc:sldMkLst>
          <pc:docMk/>
          <pc:sldMk cId="148676587" sldId="2077"/>
        </pc:sldMkLst>
        <pc:spChg chg="mod">
          <ac:chgData name="Nick Vargas Vila" userId="1c982030-5de6-444d-9b60-5ad8aae3ce51" providerId="ADAL" clId="{B805EF7A-B33C-4CB8-B712-058CA5E4FE0C}" dt="2019-10-28T22:55:09.575" v="1303" actId="20577"/>
          <ac:spMkLst>
            <pc:docMk/>
            <pc:sldMk cId="148676587" sldId="2077"/>
            <ac:spMk id="4" creationId="{F93D070B-1559-495E-9C35-5099C4CE4183}"/>
          </ac:spMkLst>
        </pc:spChg>
        <pc:spChg chg="mod">
          <ac:chgData name="Nick Vargas Vila" userId="1c982030-5de6-444d-9b60-5ad8aae3ce51" providerId="ADAL" clId="{B805EF7A-B33C-4CB8-B712-058CA5E4FE0C}" dt="2019-10-28T22:55:56.767" v="1512" actId="20577"/>
          <ac:spMkLst>
            <pc:docMk/>
            <pc:sldMk cId="148676587" sldId="2077"/>
            <ac:spMk id="7" creationId="{9024A2B5-7E9E-4A6F-AE06-D64AADF19D32}"/>
          </ac:spMkLst>
        </pc:spChg>
      </pc:sldChg>
      <pc:sldChg chg="add del">
        <pc:chgData name="Nick Vargas Vila" userId="1c982030-5de6-444d-9b60-5ad8aae3ce51" providerId="ADAL" clId="{B805EF7A-B33C-4CB8-B712-058CA5E4FE0C}" dt="2019-10-28T22:54:59.602" v="1259"/>
        <pc:sldMkLst>
          <pc:docMk/>
          <pc:sldMk cId="208822835" sldId="2077"/>
        </pc:sldMkLst>
      </pc:sldChg>
      <pc:sldChg chg="add del">
        <pc:chgData name="Nick Vargas Vila" userId="1c982030-5de6-444d-9b60-5ad8aae3ce51" providerId="ADAL" clId="{B805EF7A-B33C-4CB8-B712-058CA5E4FE0C}" dt="2019-10-28T22:56:34.155" v="1515"/>
        <pc:sldMkLst>
          <pc:docMk/>
          <pc:sldMk cId="277494964" sldId="2078"/>
        </pc:sldMkLst>
      </pc:sldChg>
      <pc:sldChg chg="modSp add">
        <pc:chgData name="Nick Vargas Vila" userId="1c982030-5de6-444d-9b60-5ad8aae3ce51" providerId="ADAL" clId="{B805EF7A-B33C-4CB8-B712-058CA5E4FE0C}" dt="2019-10-28T22:58:36.495" v="1761" actId="20577"/>
        <pc:sldMkLst>
          <pc:docMk/>
          <pc:sldMk cId="653845275" sldId="2078"/>
        </pc:sldMkLst>
        <pc:spChg chg="mod">
          <ac:chgData name="Nick Vargas Vila" userId="1c982030-5de6-444d-9b60-5ad8aae3ce51" providerId="ADAL" clId="{B805EF7A-B33C-4CB8-B712-058CA5E4FE0C}" dt="2019-10-28T22:57:22.024" v="1563" actId="20577"/>
          <ac:spMkLst>
            <pc:docMk/>
            <pc:sldMk cId="653845275" sldId="2078"/>
            <ac:spMk id="4" creationId="{F93D070B-1559-495E-9C35-5099C4CE4183}"/>
          </ac:spMkLst>
        </pc:spChg>
        <pc:spChg chg="mod">
          <ac:chgData name="Nick Vargas Vila" userId="1c982030-5de6-444d-9b60-5ad8aae3ce51" providerId="ADAL" clId="{B805EF7A-B33C-4CB8-B712-058CA5E4FE0C}" dt="2019-10-28T22:58:36.495" v="1761" actId="20577"/>
          <ac:spMkLst>
            <pc:docMk/>
            <pc:sldMk cId="653845275" sldId="2078"/>
            <ac:spMk id="7" creationId="{9024A2B5-7E9E-4A6F-AE06-D64AADF19D32}"/>
          </ac:spMkLst>
        </pc:spChg>
      </pc:sldChg>
      <pc:sldChg chg="add del">
        <pc:chgData name="Nick Vargas Vila" userId="1c982030-5de6-444d-9b60-5ad8aae3ce51" providerId="ADAL" clId="{B805EF7A-B33C-4CB8-B712-058CA5E4FE0C}" dt="2019-10-28T22:58:52.833" v="1763"/>
        <pc:sldMkLst>
          <pc:docMk/>
          <pc:sldMk cId="1564319565" sldId="2079"/>
        </pc:sldMkLst>
      </pc:sldChg>
      <pc:sldChg chg="modSp add">
        <pc:chgData name="Nick Vargas Vila" userId="1c982030-5de6-444d-9b60-5ad8aae3ce51" providerId="ADAL" clId="{B805EF7A-B33C-4CB8-B712-058CA5E4FE0C}" dt="2019-10-28T23:00:18.269" v="2045" actId="20577"/>
        <pc:sldMkLst>
          <pc:docMk/>
          <pc:sldMk cId="2027655598" sldId="2079"/>
        </pc:sldMkLst>
        <pc:spChg chg="mod">
          <ac:chgData name="Nick Vargas Vila" userId="1c982030-5de6-444d-9b60-5ad8aae3ce51" providerId="ADAL" clId="{B805EF7A-B33C-4CB8-B712-058CA5E4FE0C}" dt="2019-10-28T22:59:05.418" v="1795" actId="6549"/>
          <ac:spMkLst>
            <pc:docMk/>
            <pc:sldMk cId="2027655598" sldId="2079"/>
            <ac:spMk id="4" creationId="{F93D070B-1559-495E-9C35-5099C4CE4183}"/>
          </ac:spMkLst>
        </pc:spChg>
        <pc:spChg chg="mod">
          <ac:chgData name="Nick Vargas Vila" userId="1c982030-5de6-444d-9b60-5ad8aae3ce51" providerId="ADAL" clId="{B805EF7A-B33C-4CB8-B712-058CA5E4FE0C}" dt="2019-10-28T23:00:18.269" v="2045" actId="20577"/>
          <ac:spMkLst>
            <pc:docMk/>
            <pc:sldMk cId="2027655598" sldId="2079"/>
            <ac:spMk id="7" creationId="{9024A2B5-7E9E-4A6F-AE06-D64AADF19D32}"/>
          </ac:spMkLst>
        </pc:spChg>
      </pc:sldChg>
      <pc:sldChg chg="modSp add">
        <pc:chgData name="Nick Vargas Vila" userId="1c982030-5de6-444d-9b60-5ad8aae3ce51" providerId="ADAL" clId="{B805EF7A-B33C-4CB8-B712-058CA5E4FE0C}" dt="2019-10-28T23:01:52.259" v="2394" actId="20577"/>
        <pc:sldMkLst>
          <pc:docMk/>
          <pc:sldMk cId="561526720" sldId="2080"/>
        </pc:sldMkLst>
        <pc:spChg chg="mod">
          <ac:chgData name="Nick Vargas Vila" userId="1c982030-5de6-444d-9b60-5ad8aae3ce51" providerId="ADAL" clId="{B805EF7A-B33C-4CB8-B712-058CA5E4FE0C}" dt="2019-10-28T23:00:30.751" v="2053" actId="20577"/>
          <ac:spMkLst>
            <pc:docMk/>
            <pc:sldMk cId="561526720" sldId="2080"/>
            <ac:spMk id="4" creationId="{F93D070B-1559-495E-9C35-5099C4CE4183}"/>
          </ac:spMkLst>
        </pc:spChg>
        <pc:spChg chg="mod">
          <ac:chgData name="Nick Vargas Vila" userId="1c982030-5de6-444d-9b60-5ad8aae3ce51" providerId="ADAL" clId="{B805EF7A-B33C-4CB8-B712-058CA5E4FE0C}" dt="2019-10-28T23:01:52.259" v="2394" actId="20577"/>
          <ac:spMkLst>
            <pc:docMk/>
            <pc:sldMk cId="561526720" sldId="2080"/>
            <ac:spMk id="7" creationId="{9024A2B5-7E9E-4A6F-AE06-D64AADF19D32}"/>
          </ac:spMkLst>
        </pc:spChg>
      </pc:sldChg>
      <pc:sldChg chg="add del">
        <pc:chgData name="Nick Vargas Vila" userId="1c982030-5de6-444d-9b60-5ad8aae3ce51" providerId="ADAL" clId="{B805EF7A-B33C-4CB8-B712-058CA5E4FE0C}" dt="2019-10-30T20:31:22.526" v="2396"/>
        <pc:sldMkLst>
          <pc:docMk/>
          <pc:sldMk cId="801328584" sldId="2081"/>
        </pc:sldMkLst>
      </pc:sldChg>
      <pc:sldChg chg="addSp delSp modSp add modNotesTx">
        <pc:chgData name="Nick Vargas Vila" userId="1c982030-5de6-444d-9b60-5ad8aae3ce51" providerId="ADAL" clId="{B805EF7A-B33C-4CB8-B712-058CA5E4FE0C}" dt="2019-10-30T20:36:28.773" v="3103" actId="1076"/>
        <pc:sldMkLst>
          <pc:docMk/>
          <pc:sldMk cId="2498731552" sldId="2081"/>
        </pc:sldMkLst>
        <pc:spChg chg="add mod">
          <ac:chgData name="Nick Vargas Vila" userId="1c982030-5de6-444d-9b60-5ad8aae3ce51" providerId="ADAL" clId="{B805EF7A-B33C-4CB8-B712-058CA5E4FE0C}" dt="2019-10-30T20:36:28.773" v="3103" actId="1076"/>
          <ac:spMkLst>
            <pc:docMk/>
            <pc:sldMk cId="2498731552" sldId="2081"/>
            <ac:spMk id="2" creationId="{A1556EF0-69E7-49D7-8190-C9EF73AD5338}"/>
          </ac:spMkLst>
        </pc:spChg>
        <pc:spChg chg="mod">
          <ac:chgData name="Nick Vargas Vila" userId="1c982030-5de6-444d-9b60-5ad8aae3ce51" providerId="ADAL" clId="{B805EF7A-B33C-4CB8-B712-058CA5E4FE0C}" dt="2019-10-30T20:31:37.682" v="2466" actId="20577"/>
          <ac:spMkLst>
            <pc:docMk/>
            <pc:sldMk cId="2498731552" sldId="2081"/>
            <ac:spMk id="3" creationId="{71E438DE-E6A6-46F3-A75D-14B7CA7FA3E9}"/>
          </ac:spMkLst>
        </pc:spChg>
        <pc:graphicFrameChg chg="del">
          <ac:chgData name="Nick Vargas Vila" userId="1c982030-5de6-444d-9b60-5ad8aae3ce51" providerId="ADAL" clId="{B805EF7A-B33C-4CB8-B712-058CA5E4FE0C}" dt="2019-10-30T20:32:24.138" v="2467" actId="478"/>
          <ac:graphicFrameMkLst>
            <pc:docMk/>
            <pc:sldMk cId="2498731552" sldId="2081"/>
            <ac:graphicFrameMk id="4" creationId="{01C29FF4-2A9B-47CC-ADD2-E737BCD8D25D}"/>
          </ac:graphicFrameMkLst>
        </pc:graphicFrameChg>
      </pc:sldChg>
      <pc:sldChg chg="add">
        <pc:chgData name="Nick Vargas Vila" userId="1c982030-5de6-444d-9b60-5ad8aae3ce51" providerId="ADAL" clId="{B805EF7A-B33C-4CB8-B712-058CA5E4FE0C}" dt="2019-10-30T20:37:10.500" v="3104"/>
        <pc:sldMkLst>
          <pc:docMk/>
          <pc:sldMk cId="2450304114" sldId="2082"/>
        </pc:sldMkLst>
      </pc:sldChg>
    </pc:docChg>
  </pc:docChgLst>
  <pc:docChgLst>
    <pc:chgData name="Patrick David" userId="daa19269-4890-4d57-b830-4465cdaf32ca" providerId="ADAL" clId="{73B77867-6F04-4DB7-AD9F-9BC4A33460A4}"/>
    <pc:docChg chg="custSel modSld">
      <pc:chgData name="Patrick David" userId="daa19269-4890-4d57-b830-4465cdaf32ca" providerId="ADAL" clId="{73B77867-6F04-4DB7-AD9F-9BC4A33460A4}" dt="2020-04-02T15:02:21.579" v="660" actId="20577"/>
      <pc:docMkLst>
        <pc:docMk/>
      </pc:docMkLst>
      <pc:sldChg chg="delCm">
        <pc:chgData name="Patrick David" userId="daa19269-4890-4d57-b830-4465cdaf32ca" providerId="ADAL" clId="{73B77867-6F04-4DB7-AD9F-9BC4A33460A4}" dt="2020-04-02T14:44:06.239" v="0"/>
        <pc:sldMkLst>
          <pc:docMk/>
          <pc:sldMk cId="1035602891" sldId="439"/>
        </pc:sldMkLst>
      </pc:sldChg>
      <pc:sldChg chg="modNotesTx">
        <pc:chgData name="Patrick David" userId="daa19269-4890-4d57-b830-4465cdaf32ca" providerId="ADAL" clId="{73B77867-6F04-4DB7-AD9F-9BC4A33460A4}" dt="2020-04-02T14:52:52.797" v="266" actId="20577"/>
        <pc:sldMkLst>
          <pc:docMk/>
          <pc:sldMk cId="196697600" sldId="445"/>
        </pc:sldMkLst>
      </pc:sldChg>
      <pc:sldChg chg="modSp mod modNotesTx">
        <pc:chgData name="Patrick David" userId="daa19269-4890-4d57-b830-4465cdaf32ca" providerId="ADAL" clId="{73B77867-6F04-4DB7-AD9F-9BC4A33460A4}" dt="2020-04-02T14:49:50.946" v="200" actId="20577"/>
        <pc:sldMkLst>
          <pc:docMk/>
          <pc:sldMk cId="428551770" sldId="503"/>
        </pc:sldMkLst>
        <pc:spChg chg="mod">
          <ac:chgData name="Patrick David" userId="daa19269-4890-4d57-b830-4465cdaf32ca" providerId="ADAL" clId="{73B77867-6F04-4DB7-AD9F-9BC4A33460A4}" dt="2020-04-02T14:49:20.214" v="63" actId="20577"/>
          <ac:spMkLst>
            <pc:docMk/>
            <pc:sldMk cId="428551770" sldId="503"/>
            <ac:spMk id="6" creationId="{E7D6C2FB-6E89-4300-9314-47F388E8AD21}"/>
          </ac:spMkLst>
        </pc:spChg>
      </pc:sldChg>
      <pc:sldChg chg="modNotesTx">
        <pc:chgData name="Patrick David" userId="daa19269-4890-4d57-b830-4465cdaf32ca" providerId="ADAL" clId="{73B77867-6F04-4DB7-AD9F-9BC4A33460A4}" dt="2020-04-02T15:02:21.579" v="660" actId="20577"/>
        <pc:sldMkLst>
          <pc:docMk/>
          <pc:sldMk cId="3090392311" sldId="518"/>
        </pc:sldMkLst>
      </pc:sldChg>
      <pc:sldChg chg="delCm">
        <pc:chgData name="Patrick David" userId="daa19269-4890-4d57-b830-4465cdaf32ca" providerId="ADAL" clId="{73B77867-6F04-4DB7-AD9F-9BC4A33460A4}" dt="2020-04-02T14:46:28.538" v="4"/>
        <pc:sldMkLst>
          <pc:docMk/>
          <pc:sldMk cId="605230059" sldId="1605"/>
        </pc:sldMkLst>
      </pc:sldChg>
      <pc:sldChg chg="modNotesTx">
        <pc:chgData name="Patrick David" userId="daa19269-4890-4d57-b830-4465cdaf32ca" providerId="ADAL" clId="{73B77867-6F04-4DB7-AD9F-9BC4A33460A4}" dt="2020-04-02T14:52:25.836" v="236" actId="20577"/>
        <pc:sldMkLst>
          <pc:docMk/>
          <pc:sldMk cId="2554413971" sldId="2040"/>
        </pc:sldMkLst>
      </pc:sldChg>
      <pc:sldChg chg="modNotesTx">
        <pc:chgData name="Patrick David" userId="daa19269-4890-4d57-b830-4465cdaf32ca" providerId="ADAL" clId="{73B77867-6F04-4DB7-AD9F-9BC4A33460A4}" dt="2020-04-02T14:52:40.090" v="239"/>
        <pc:sldMkLst>
          <pc:docMk/>
          <pc:sldMk cId="1531929974" sldId="2041"/>
        </pc:sldMkLst>
      </pc:sldChg>
      <pc:sldChg chg="modSp mod modNotesTx">
        <pc:chgData name="Patrick David" userId="daa19269-4890-4d57-b830-4465cdaf32ca" providerId="ADAL" clId="{73B77867-6F04-4DB7-AD9F-9BC4A33460A4}" dt="2020-04-02T14:58:37.336" v="533" actId="20577"/>
        <pc:sldMkLst>
          <pc:docMk/>
          <pc:sldMk cId="1267276345" sldId="2045"/>
        </pc:sldMkLst>
        <pc:spChg chg="mod">
          <ac:chgData name="Patrick David" userId="daa19269-4890-4d57-b830-4465cdaf32ca" providerId="ADAL" clId="{73B77867-6F04-4DB7-AD9F-9BC4A33460A4}" dt="2020-04-02T14:55:19.357" v="284" actId="20577"/>
          <ac:spMkLst>
            <pc:docMk/>
            <pc:sldMk cId="1267276345" sldId="2045"/>
            <ac:spMk id="6" creationId="{BD64191D-E1C4-4970-819F-5178D991CBEB}"/>
          </ac:spMkLst>
        </pc:spChg>
        <pc:picChg chg="mod">
          <ac:chgData name="Patrick David" userId="daa19269-4890-4d57-b830-4465cdaf32ca" providerId="ADAL" clId="{73B77867-6F04-4DB7-AD9F-9BC4A33460A4}" dt="2020-04-02T14:55:25.033" v="285" actId="1076"/>
          <ac:picMkLst>
            <pc:docMk/>
            <pc:sldMk cId="1267276345" sldId="2045"/>
            <ac:picMk id="8" creationId="{EDE1A17A-2221-4B3B-A18D-68C37074F8D7}"/>
          </ac:picMkLst>
        </pc:picChg>
      </pc:sldChg>
      <pc:sldChg chg="modNotesTx">
        <pc:chgData name="Patrick David" userId="daa19269-4890-4d57-b830-4465cdaf32ca" providerId="ADAL" clId="{73B77867-6F04-4DB7-AD9F-9BC4A33460A4}" dt="2020-04-02T14:53:48.024" v="271" actId="20577"/>
        <pc:sldMkLst>
          <pc:docMk/>
          <pc:sldMk cId="1745987928" sldId="2047"/>
        </pc:sldMkLst>
      </pc:sldChg>
      <pc:sldChg chg="delCm">
        <pc:chgData name="Patrick David" userId="daa19269-4890-4d57-b830-4465cdaf32ca" providerId="ADAL" clId="{73B77867-6F04-4DB7-AD9F-9BC4A33460A4}" dt="2020-04-02T14:45:56.184" v="3"/>
        <pc:sldMkLst>
          <pc:docMk/>
          <pc:sldMk cId="41508343" sldId="2071"/>
        </pc:sldMkLst>
      </pc:sldChg>
      <pc:sldChg chg="modSp mod">
        <pc:chgData name="Patrick David" userId="daa19269-4890-4d57-b830-4465cdaf32ca" providerId="ADAL" clId="{73B77867-6F04-4DB7-AD9F-9BC4A33460A4}" dt="2020-04-02T14:44:52.855" v="2" actId="108"/>
        <pc:sldMkLst>
          <pc:docMk/>
          <pc:sldMk cId="3530564222" sldId="2075"/>
        </pc:sldMkLst>
        <pc:spChg chg="mod">
          <ac:chgData name="Patrick David" userId="daa19269-4890-4d57-b830-4465cdaf32ca" providerId="ADAL" clId="{73B77867-6F04-4DB7-AD9F-9BC4A33460A4}" dt="2020-04-02T14:44:52.855" v="2" actId="108"/>
          <ac:spMkLst>
            <pc:docMk/>
            <pc:sldMk cId="3530564222" sldId="2075"/>
            <ac:spMk id="7" creationId="{9024A2B5-7E9E-4A6F-AE06-D64AADF19D32}"/>
          </ac:spMkLst>
        </pc:spChg>
      </pc:sldChg>
    </pc:docChg>
  </pc:docChgLst>
  <pc:docChgLst>
    <pc:chgData name="Darin Vassos" userId="S::darinva@microsoft.com::4d36e8db-e5e8-45bb-ad99-b8dea074fc2f" providerId="AD" clId="Web-{0C4DBCAF-6664-4EDC-F732-3FF8CA7091CA}"/>
    <pc:docChg chg="addSld delSld modSld">
      <pc:chgData name="Darin Vassos" userId="S::darinva@microsoft.com::4d36e8db-e5e8-45bb-ad99-b8dea074fc2f" providerId="AD" clId="Web-{0C4DBCAF-6664-4EDC-F732-3FF8CA7091CA}" dt="2019-10-24T17:30:31.831" v="1053"/>
      <pc:docMkLst>
        <pc:docMk/>
      </pc:docMkLst>
      <pc:sldChg chg="modSp">
        <pc:chgData name="Darin Vassos" userId="S::darinva@microsoft.com::4d36e8db-e5e8-45bb-ad99-b8dea074fc2f" providerId="AD" clId="Web-{0C4DBCAF-6664-4EDC-F732-3FF8CA7091CA}" dt="2019-10-24T17:22:19.096" v="853" actId="20577"/>
        <pc:sldMkLst>
          <pc:docMk/>
          <pc:sldMk cId="196697600" sldId="445"/>
        </pc:sldMkLst>
        <pc:spChg chg="mod">
          <ac:chgData name="Darin Vassos" userId="S::darinva@microsoft.com::4d36e8db-e5e8-45bb-ad99-b8dea074fc2f" providerId="AD" clId="Web-{0C4DBCAF-6664-4EDC-F732-3FF8CA7091CA}" dt="2019-10-24T17:22:19.096" v="853" actId="20577"/>
          <ac:spMkLst>
            <pc:docMk/>
            <pc:sldMk cId="196697600" sldId="445"/>
            <ac:spMk id="6" creationId="{E7D6C2FB-6E89-4300-9314-47F388E8AD21}"/>
          </ac:spMkLst>
        </pc:spChg>
        <pc:graphicFrameChg chg="mod modGraphic">
          <ac:chgData name="Darin Vassos" userId="S::darinva@microsoft.com::4d36e8db-e5e8-45bb-ad99-b8dea074fc2f" providerId="AD" clId="Web-{0C4DBCAF-6664-4EDC-F732-3FF8CA7091CA}" dt="2019-10-24T17:21:49.924" v="830"/>
          <ac:graphicFrameMkLst>
            <pc:docMk/>
            <pc:sldMk cId="196697600" sldId="445"/>
            <ac:graphicFrameMk id="3" creationId="{D24DA4C5-7F3D-45A8-A87B-6232511527E2}"/>
          </ac:graphicFrameMkLst>
        </pc:graphicFrameChg>
      </pc:sldChg>
      <pc:sldChg chg="modSp">
        <pc:chgData name="Darin Vassos" userId="S::darinva@microsoft.com::4d36e8db-e5e8-45bb-ad99-b8dea074fc2f" providerId="AD" clId="Web-{0C4DBCAF-6664-4EDC-F732-3FF8CA7091CA}" dt="2019-10-24T17:30:31.831" v="1053"/>
        <pc:sldMkLst>
          <pc:docMk/>
          <pc:sldMk cId="3985638505" sldId="446"/>
        </pc:sldMkLst>
        <pc:graphicFrameChg chg="mod modGraphic">
          <ac:chgData name="Darin Vassos" userId="S::darinva@microsoft.com::4d36e8db-e5e8-45bb-ad99-b8dea074fc2f" providerId="AD" clId="Web-{0C4DBCAF-6664-4EDC-F732-3FF8CA7091CA}" dt="2019-10-24T17:30:31.831" v="1053"/>
          <ac:graphicFrameMkLst>
            <pc:docMk/>
            <pc:sldMk cId="3985638505" sldId="446"/>
            <ac:graphicFrameMk id="7" creationId="{A9DA33FD-F8F5-47BC-939C-A3F00451CDEB}"/>
          </ac:graphicFrameMkLst>
        </pc:graphicFrameChg>
      </pc:sldChg>
      <pc:sldChg chg="modSp">
        <pc:chgData name="Darin Vassos" userId="S::darinva@microsoft.com::4d36e8db-e5e8-45bb-ad99-b8dea074fc2f" providerId="AD" clId="Web-{0C4DBCAF-6664-4EDC-F732-3FF8CA7091CA}" dt="2019-10-24T17:20:38.533" v="793"/>
        <pc:sldMkLst>
          <pc:docMk/>
          <pc:sldMk cId="696370312" sldId="447"/>
        </pc:sldMkLst>
        <pc:graphicFrameChg chg="mod modGraphic">
          <ac:chgData name="Darin Vassos" userId="S::darinva@microsoft.com::4d36e8db-e5e8-45bb-ad99-b8dea074fc2f" providerId="AD" clId="Web-{0C4DBCAF-6664-4EDC-F732-3FF8CA7091CA}" dt="2019-10-24T17:20:38.533" v="793"/>
          <ac:graphicFrameMkLst>
            <pc:docMk/>
            <pc:sldMk cId="696370312" sldId="447"/>
            <ac:graphicFrameMk id="3" creationId="{E6E8BF4E-22B8-4EBF-9695-1F80DAD3E985}"/>
          </ac:graphicFrameMkLst>
        </pc:graphicFrameChg>
      </pc:sldChg>
      <pc:sldChg chg="del">
        <pc:chgData name="Darin Vassos" userId="S::darinva@microsoft.com::4d36e8db-e5e8-45bb-ad99-b8dea074fc2f" providerId="AD" clId="Web-{0C4DBCAF-6664-4EDC-F732-3FF8CA7091CA}" dt="2019-10-24T17:11:38.110" v="463"/>
        <pc:sldMkLst>
          <pc:docMk/>
          <pc:sldMk cId="1030935687" sldId="1558"/>
        </pc:sldMkLst>
      </pc:sldChg>
      <pc:sldChg chg="delSp modSp">
        <pc:chgData name="Darin Vassos" userId="S::darinva@microsoft.com::4d36e8db-e5e8-45bb-ad99-b8dea074fc2f" providerId="AD" clId="Web-{0C4DBCAF-6664-4EDC-F732-3FF8CA7091CA}" dt="2019-10-24T17:02:49.968" v="305" actId="1076"/>
        <pc:sldMkLst>
          <pc:docMk/>
          <pc:sldMk cId="1460155052" sldId="1985"/>
        </pc:sldMkLst>
        <pc:spChg chg="del">
          <ac:chgData name="Darin Vassos" userId="S::darinva@microsoft.com::4d36e8db-e5e8-45bb-ad99-b8dea074fc2f" providerId="AD" clId="Web-{0C4DBCAF-6664-4EDC-F732-3FF8CA7091CA}" dt="2019-10-24T17:02:41.593" v="304"/>
          <ac:spMkLst>
            <pc:docMk/>
            <pc:sldMk cId="1460155052" sldId="1985"/>
            <ac:spMk id="6" creationId="{B83F94AD-27B7-4F2D-B924-C790CB36EAD0}"/>
          </ac:spMkLst>
        </pc:spChg>
        <pc:graphicFrameChg chg="mod modGraphic">
          <ac:chgData name="Darin Vassos" userId="S::darinva@microsoft.com::4d36e8db-e5e8-45bb-ad99-b8dea074fc2f" providerId="AD" clId="Web-{0C4DBCAF-6664-4EDC-F732-3FF8CA7091CA}" dt="2019-10-24T17:02:49.968" v="305" actId="1076"/>
          <ac:graphicFrameMkLst>
            <pc:docMk/>
            <pc:sldMk cId="1460155052" sldId="1985"/>
            <ac:graphicFrameMk id="2" creationId="{D29A8B18-D289-435F-AD64-827072081460}"/>
          </ac:graphicFrameMkLst>
        </pc:graphicFrameChg>
      </pc:sldChg>
      <pc:sldChg chg="modSp">
        <pc:chgData name="Darin Vassos" userId="S::darinva@microsoft.com::4d36e8db-e5e8-45bb-ad99-b8dea074fc2f" providerId="AD" clId="Web-{0C4DBCAF-6664-4EDC-F732-3FF8CA7091CA}" dt="2019-10-24T17:07:18.484" v="400"/>
        <pc:sldMkLst>
          <pc:docMk/>
          <pc:sldMk cId="1316747637" sldId="2006"/>
        </pc:sldMkLst>
        <pc:graphicFrameChg chg="mod modGraphic">
          <ac:chgData name="Darin Vassos" userId="S::darinva@microsoft.com::4d36e8db-e5e8-45bb-ad99-b8dea074fc2f" providerId="AD" clId="Web-{0C4DBCAF-6664-4EDC-F732-3FF8CA7091CA}" dt="2019-10-24T17:07:18.484" v="400"/>
          <ac:graphicFrameMkLst>
            <pc:docMk/>
            <pc:sldMk cId="1316747637" sldId="2006"/>
            <ac:graphicFrameMk id="2" creationId="{4B4FB111-2541-4670-9154-800FA4FC2683}"/>
          </ac:graphicFrameMkLst>
        </pc:graphicFrameChg>
      </pc:sldChg>
      <pc:sldChg chg="modSp">
        <pc:chgData name="Darin Vassos" userId="S::darinva@microsoft.com::4d36e8db-e5e8-45bb-ad99-b8dea074fc2f" providerId="AD" clId="Web-{0C4DBCAF-6664-4EDC-F732-3FF8CA7091CA}" dt="2019-10-24T16:59:53.187" v="235"/>
        <pc:sldMkLst>
          <pc:docMk/>
          <pc:sldMk cId="2199268533" sldId="2026"/>
        </pc:sldMkLst>
        <pc:graphicFrameChg chg="mod modGraphic">
          <ac:chgData name="Darin Vassos" userId="S::darinva@microsoft.com::4d36e8db-e5e8-45bb-ad99-b8dea074fc2f" providerId="AD" clId="Web-{0C4DBCAF-6664-4EDC-F732-3FF8CA7091CA}" dt="2019-10-24T16:59:53.187" v="235"/>
          <ac:graphicFrameMkLst>
            <pc:docMk/>
            <pc:sldMk cId="2199268533" sldId="2026"/>
            <ac:graphicFrameMk id="5" creationId="{C60437D2-1C07-4E7F-91E8-FA0D868A48BC}"/>
          </ac:graphicFrameMkLst>
        </pc:graphicFrameChg>
      </pc:sldChg>
      <pc:sldChg chg="delSp modSp">
        <pc:chgData name="Darin Vassos" userId="S::darinva@microsoft.com::4d36e8db-e5e8-45bb-ad99-b8dea074fc2f" providerId="AD" clId="Web-{0C4DBCAF-6664-4EDC-F732-3FF8CA7091CA}" dt="2019-10-24T17:29:42.566" v="1027"/>
        <pc:sldMkLst>
          <pc:docMk/>
          <pc:sldMk cId="2220286251" sldId="2035"/>
        </pc:sldMkLst>
        <pc:spChg chg="mod">
          <ac:chgData name="Darin Vassos" userId="S::darinva@microsoft.com::4d36e8db-e5e8-45bb-ad99-b8dea074fc2f" providerId="AD" clId="Web-{0C4DBCAF-6664-4EDC-F732-3FF8CA7091CA}" dt="2019-10-24T17:25:43.393" v="909" actId="20577"/>
          <ac:spMkLst>
            <pc:docMk/>
            <pc:sldMk cId="2220286251" sldId="2035"/>
            <ac:spMk id="5" creationId="{462FD6F7-737A-4ECC-B2E5-F3A8710DEFFC}"/>
          </ac:spMkLst>
        </pc:spChg>
        <pc:spChg chg="del">
          <ac:chgData name="Darin Vassos" userId="S::darinva@microsoft.com::4d36e8db-e5e8-45bb-ad99-b8dea074fc2f" providerId="AD" clId="Web-{0C4DBCAF-6664-4EDC-F732-3FF8CA7091CA}" dt="2019-10-24T17:26:38.674" v="931"/>
          <ac:spMkLst>
            <pc:docMk/>
            <pc:sldMk cId="2220286251" sldId="2035"/>
            <ac:spMk id="10" creationId="{1E8D7AB8-D9E3-4D0C-90BB-93AC947E02E9}"/>
          </ac:spMkLst>
        </pc:spChg>
        <pc:graphicFrameChg chg="mod modGraphic">
          <ac:chgData name="Darin Vassos" userId="S::darinva@microsoft.com::4d36e8db-e5e8-45bb-ad99-b8dea074fc2f" providerId="AD" clId="Web-{0C4DBCAF-6664-4EDC-F732-3FF8CA7091CA}" dt="2019-10-24T17:29:42.566" v="1027"/>
          <ac:graphicFrameMkLst>
            <pc:docMk/>
            <pc:sldMk cId="2220286251" sldId="2035"/>
            <ac:graphicFrameMk id="8" creationId="{581FFD86-E8C6-4E1C-A484-5320492DD0F5}"/>
          </ac:graphicFrameMkLst>
        </pc:graphicFrameChg>
        <pc:graphicFrameChg chg="mod modGraphic">
          <ac:chgData name="Darin Vassos" userId="S::darinva@microsoft.com::4d36e8db-e5e8-45bb-ad99-b8dea074fc2f" providerId="AD" clId="Web-{0C4DBCAF-6664-4EDC-F732-3FF8CA7091CA}" dt="2019-10-24T17:28:55.018" v="995"/>
          <ac:graphicFrameMkLst>
            <pc:docMk/>
            <pc:sldMk cId="2220286251" sldId="2035"/>
            <ac:graphicFrameMk id="9" creationId="{8A07C1D9-04AB-4203-BF58-112999F70637}"/>
          </ac:graphicFrameMkLst>
        </pc:graphicFrameChg>
      </pc:sldChg>
      <pc:sldChg chg="modSp">
        <pc:chgData name="Darin Vassos" userId="S::darinva@microsoft.com::4d36e8db-e5e8-45bb-ad99-b8dea074fc2f" providerId="AD" clId="Web-{0C4DBCAF-6664-4EDC-F732-3FF8CA7091CA}" dt="2019-10-24T17:22:49.861" v="861" actId="20577"/>
        <pc:sldMkLst>
          <pc:docMk/>
          <pc:sldMk cId="2554413971" sldId="2040"/>
        </pc:sldMkLst>
        <pc:spChg chg="mod">
          <ac:chgData name="Darin Vassos" userId="S::darinva@microsoft.com::4d36e8db-e5e8-45bb-ad99-b8dea074fc2f" providerId="AD" clId="Web-{0C4DBCAF-6664-4EDC-F732-3FF8CA7091CA}" dt="2019-10-24T17:22:49.861" v="861" actId="20577"/>
          <ac:spMkLst>
            <pc:docMk/>
            <pc:sldMk cId="2554413971" sldId="2040"/>
            <ac:spMk id="6" creationId="{E7D6C2FB-6E89-4300-9314-47F388E8AD21}"/>
          </ac:spMkLst>
        </pc:spChg>
      </pc:sldChg>
      <pc:sldChg chg="modSp">
        <pc:chgData name="Darin Vassos" userId="S::darinva@microsoft.com::4d36e8db-e5e8-45bb-ad99-b8dea074fc2f" providerId="AD" clId="Web-{0C4DBCAF-6664-4EDC-F732-3FF8CA7091CA}" dt="2019-10-24T17:24:32.784" v="897"/>
        <pc:sldMkLst>
          <pc:docMk/>
          <pc:sldMk cId="1531929974" sldId="2041"/>
        </pc:sldMkLst>
        <pc:graphicFrameChg chg="mod modGraphic">
          <ac:chgData name="Darin Vassos" userId="S::darinva@microsoft.com::4d36e8db-e5e8-45bb-ad99-b8dea074fc2f" providerId="AD" clId="Web-{0C4DBCAF-6664-4EDC-F732-3FF8CA7091CA}" dt="2019-10-24T17:24:32.784" v="897"/>
          <ac:graphicFrameMkLst>
            <pc:docMk/>
            <pc:sldMk cId="1531929974" sldId="2041"/>
            <ac:graphicFrameMk id="7" creationId="{A9DA33FD-F8F5-47BC-939C-A3F00451CDEB}"/>
          </ac:graphicFrameMkLst>
        </pc:graphicFrameChg>
      </pc:sldChg>
      <pc:sldChg chg="modSp">
        <pc:chgData name="Darin Vassos" userId="S::darinva@microsoft.com::4d36e8db-e5e8-45bb-ad99-b8dea074fc2f" providerId="AD" clId="Web-{0C4DBCAF-6664-4EDC-F732-3FF8CA7091CA}" dt="2019-10-24T17:17:41.173" v="752"/>
        <pc:sldMkLst>
          <pc:docMk/>
          <pc:sldMk cId="3324153566" sldId="2059"/>
        </pc:sldMkLst>
        <pc:graphicFrameChg chg="mod modGraphic">
          <ac:chgData name="Darin Vassos" userId="S::darinva@microsoft.com::4d36e8db-e5e8-45bb-ad99-b8dea074fc2f" providerId="AD" clId="Web-{0C4DBCAF-6664-4EDC-F732-3FF8CA7091CA}" dt="2019-10-24T17:17:41.173" v="752"/>
          <ac:graphicFrameMkLst>
            <pc:docMk/>
            <pc:sldMk cId="3324153566" sldId="2059"/>
            <ac:graphicFrameMk id="7" creationId="{F4DD39AE-75C6-4C09-B0B7-979E7B02834B}"/>
          </ac:graphicFrameMkLst>
        </pc:graphicFrameChg>
      </pc:sldChg>
      <pc:sldChg chg="modSp add replId">
        <pc:chgData name="Darin Vassos" userId="S::darinva@microsoft.com::4d36e8db-e5e8-45bb-ad99-b8dea074fc2f" providerId="AD" clId="Web-{0C4DBCAF-6664-4EDC-F732-3FF8CA7091CA}" dt="2019-10-24T17:01:11.015" v="255"/>
        <pc:sldMkLst>
          <pc:docMk/>
          <pc:sldMk cId="3588837460" sldId="2067"/>
        </pc:sldMkLst>
        <pc:spChg chg="mod">
          <ac:chgData name="Darin Vassos" userId="S::darinva@microsoft.com::4d36e8db-e5e8-45bb-ad99-b8dea074fc2f" providerId="AD" clId="Web-{0C4DBCAF-6664-4EDC-F732-3FF8CA7091CA}" dt="2019-10-24T16:55:28.764" v="83" actId="20577"/>
          <ac:spMkLst>
            <pc:docMk/>
            <pc:sldMk cId="3588837460" sldId="2067"/>
            <ac:spMk id="4" creationId="{F93D070B-1559-495E-9C35-5099C4CE4183}"/>
          </ac:spMkLst>
        </pc:spChg>
        <pc:graphicFrameChg chg="mod modGraphic">
          <ac:chgData name="Darin Vassos" userId="S::darinva@microsoft.com::4d36e8db-e5e8-45bb-ad99-b8dea074fc2f" providerId="AD" clId="Web-{0C4DBCAF-6664-4EDC-F732-3FF8CA7091CA}" dt="2019-10-24T17:01:11.015" v="255"/>
          <ac:graphicFrameMkLst>
            <pc:docMk/>
            <pc:sldMk cId="3588837460" sldId="2067"/>
            <ac:graphicFrameMk id="5" creationId="{C60437D2-1C07-4E7F-91E8-FA0D868A48BC}"/>
          </ac:graphicFrameMkLst>
        </pc:graphicFrameChg>
      </pc:sldChg>
      <pc:sldChg chg="modSp add replId">
        <pc:chgData name="Darin Vassos" userId="S::darinva@microsoft.com::4d36e8db-e5e8-45bb-ad99-b8dea074fc2f" providerId="AD" clId="Web-{0C4DBCAF-6664-4EDC-F732-3FF8CA7091CA}" dt="2019-10-24T17:05:43.422" v="347"/>
        <pc:sldMkLst>
          <pc:docMk/>
          <pc:sldMk cId="1188899016" sldId="2068"/>
        </pc:sldMkLst>
        <pc:spChg chg="mod">
          <ac:chgData name="Darin Vassos" userId="S::darinva@microsoft.com::4d36e8db-e5e8-45bb-ad99-b8dea074fc2f" providerId="AD" clId="Web-{0C4DBCAF-6664-4EDC-F732-3FF8CA7091CA}" dt="2019-10-24T17:04:32.218" v="314" actId="20577"/>
          <ac:spMkLst>
            <pc:docMk/>
            <pc:sldMk cId="1188899016" sldId="2068"/>
            <ac:spMk id="4" creationId="{F93D070B-1559-495E-9C35-5099C4CE4183}"/>
          </ac:spMkLst>
        </pc:spChg>
        <pc:graphicFrameChg chg="mod modGraphic">
          <ac:chgData name="Darin Vassos" userId="S::darinva@microsoft.com::4d36e8db-e5e8-45bb-ad99-b8dea074fc2f" providerId="AD" clId="Web-{0C4DBCAF-6664-4EDC-F732-3FF8CA7091CA}" dt="2019-10-24T17:05:43.422" v="347"/>
          <ac:graphicFrameMkLst>
            <pc:docMk/>
            <pc:sldMk cId="1188899016" sldId="2068"/>
            <ac:graphicFrameMk id="2" creationId="{4B4FB111-2541-4670-9154-800FA4FC2683}"/>
          </ac:graphicFrameMkLst>
        </pc:graphicFrameChg>
      </pc:sldChg>
      <pc:sldChg chg="modSp add replId">
        <pc:chgData name="Darin Vassos" userId="S::darinva@microsoft.com::4d36e8db-e5e8-45bb-ad99-b8dea074fc2f" providerId="AD" clId="Web-{0C4DBCAF-6664-4EDC-F732-3FF8CA7091CA}" dt="2019-10-24T17:11:25.204" v="462"/>
        <pc:sldMkLst>
          <pc:docMk/>
          <pc:sldMk cId="1505019699" sldId="2069"/>
        </pc:sldMkLst>
        <pc:spChg chg="mod">
          <ac:chgData name="Darin Vassos" userId="S::darinva@microsoft.com::4d36e8db-e5e8-45bb-ad99-b8dea074fc2f" providerId="AD" clId="Web-{0C4DBCAF-6664-4EDC-F732-3FF8CA7091CA}" dt="2019-10-24T17:09:26.625" v="402" actId="20577"/>
          <ac:spMkLst>
            <pc:docMk/>
            <pc:sldMk cId="1505019699" sldId="2069"/>
            <ac:spMk id="4" creationId="{F93D070B-1559-495E-9C35-5099C4CE4183}"/>
          </ac:spMkLst>
        </pc:spChg>
        <pc:spChg chg="mod">
          <ac:chgData name="Darin Vassos" userId="S::darinva@microsoft.com::4d36e8db-e5e8-45bb-ad99-b8dea074fc2f" providerId="AD" clId="Web-{0C4DBCAF-6664-4EDC-F732-3FF8CA7091CA}" dt="2019-10-24T17:11:25.204" v="462"/>
          <ac:spMkLst>
            <pc:docMk/>
            <pc:sldMk cId="1505019699" sldId="2069"/>
            <ac:spMk id="7" creationId="{9024A2B5-7E9E-4A6F-AE06-D64AADF19D32}"/>
          </ac:spMkLst>
        </pc:spChg>
      </pc:sldChg>
    </pc:docChg>
  </pc:docChgLst>
  <pc:docChgLst>
    <pc:chgData name="Darin Vassos" userId="4d36e8db-e5e8-45bb-ad99-b8dea074fc2f" providerId="ADAL" clId="{C85594C1-4D5A-4EC2-83FA-E6F58F3535B8}"/>
    <pc:docChg chg="undo redo custSel addSld delSld modSld">
      <pc:chgData name="Darin Vassos" userId="4d36e8db-e5e8-45bb-ad99-b8dea074fc2f" providerId="ADAL" clId="{C85594C1-4D5A-4EC2-83FA-E6F58F3535B8}" dt="2019-10-25T22:30:03.179" v="9549" actId="20577"/>
      <pc:docMkLst>
        <pc:docMk/>
      </pc:docMkLst>
      <pc:sldChg chg="delSp">
        <pc:chgData name="Darin Vassos" userId="4d36e8db-e5e8-45bb-ad99-b8dea074fc2f" providerId="ADAL" clId="{C85594C1-4D5A-4EC2-83FA-E6F58F3535B8}" dt="2019-10-24T22:45:33.730" v="2691" actId="478"/>
        <pc:sldMkLst>
          <pc:docMk/>
          <pc:sldMk cId="2617407295" sldId="319"/>
        </pc:sldMkLst>
        <pc:spChg chg="del">
          <ac:chgData name="Darin Vassos" userId="4d36e8db-e5e8-45bb-ad99-b8dea074fc2f" providerId="ADAL" clId="{C85594C1-4D5A-4EC2-83FA-E6F58F3535B8}" dt="2019-10-24T22:45:33.730" v="2691" actId="478"/>
          <ac:spMkLst>
            <pc:docMk/>
            <pc:sldMk cId="2617407295" sldId="319"/>
            <ac:spMk id="3" creationId="{D2B5F666-06B5-4E5F-BA93-6CD90610D195}"/>
          </ac:spMkLst>
        </pc:spChg>
      </pc:sldChg>
      <pc:sldChg chg="modSp">
        <pc:chgData name="Darin Vassos" userId="4d36e8db-e5e8-45bb-ad99-b8dea074fc2f" providerId="ADAL" clId="{C85594C1-4D5A-4EC2-83FA-E6F58F3535B8}" dt="2019-10-25T19:09:40.006" v="7805" actId="20577"/>
        <pc:sldMkLst>
          <pc:docMk/>
          <pc:sldMk cId="1035602891" sldId="439"/>
        </pc:sldMkLst>
        <pc:graphicFrameChg chg="mod">
          <ac:chgData name="Darin Vassos" userId="4d36e8db-e5e8-45bb-ad99-b8dea074fc2f" providerId="ADAL" clId="{C85594C1-4D5A-4EC2-83FA-E6F58F3535B8}" dt="2019-10-25T19:09:40.006" v="7805" actId="20577"/>
          <ac:graphicFrameMkLst>
            <pc:docMk/>
            <pc:sldMk cId="1035602891" sldId="439"/>
            <ac:graphicFrameMk id="8" creationId="{D0B327E9-3A06-4D31-B9C8-7011B98A452D}"/>
          </ac:graphicFrameMkLst>
        </pc:graphicFrameChg>
      </pc:sldChg>
      <pc:sldChg chg="delSp modSp">
        <pc:chgData name="Darin Vassos" userId="4d36e8db-e5e8-45bb-ad99-b8dea074fc2f" providerId="ADAL" clId="{C85594C1-4D5A-4EC2-83FA-E6F58F3535B8}" dt="2019-10-25T18:14:48.931" v="5320" actId="20577"/>
        <pc:sldMkLst>
          <pc:docMk/>
          <pc:sldMk cId="3099405713" sldId="440"/>
        </pc:sldMkLst>
        <pc:spChg chg="mod">
          <ac:chgData name="Darin Vassos" userId="4d36e8db-e5e8-45bb-ad99-b8dea074fc2f" providerId="ADAL" clId="{C85594C1-4D5A-4EC2-83FA-E6F58F3535B8}" dt="2019-10-25T18:14:48.931" v="5320" actId="20577"/>
          <ac:spMkLst>
            <pc:docMk/>
            <pc:sldMk cId="3099405713" sldId="440"/>
            <ac:spMk id="4" creationId="{F93D070B-1559-495E-9C35-5099C4CE4183}"/>
          </ac:spMkLst>
        </pc:spChg>
        <pc:spChg chg="del">
          <ac:chgData name="Darin Vassos" userId="4d36e8db-e5e8-45bb-ad99-b8dea074fc2f" providerId="ADAL" clId="{C85594C1-4D5A-4EC2-83FA-E6F58F3535B8}" dt="2019-10-24T22:48:07.807" v="2783" actId="478"/>
          <ac:spMkLst>
            <pc:docMk/>
            <pc:sldMk cId="3099405713" sldId="440"/>
            <ac:spMk id="5" creationId="{670BB5E0-2012-4AB6-BE79-B45C8B703926}"/>
          </ac:spMkLst>
        </pc:spChg>
      </pc:sldChg>
      <pc:sldChg chg="delSp modSp">
        <pc:chgData name="Darin Vassos" userId="4d36e8db-e5e8-45bb-ad99-b8dea074fc2f" providerId="ADAL" clId="{C85594C1-4D5A-4EC2-83FA-E6F58F3535B8}" dt="2019-10-25T18:14:35.687" v="5315" actId="14861"/>
        <pc:sldMkLst>
          <pc:docMk/>
          <pc:sldMk cId="2226900523" sldId="442"/>
        </pc:sldMkLst>
        <pc:spChg chg="mod">
          <ac:chgData name="Darin Vassos" userId="4d36e8db-e5e8-45bb-ad99-b8dea074fc2f" providerId="ADAL" clId="{C85594C1-4D5A-4EC2-83FA-E6F58F3535B8}" dt="2019-10-24T22:46:45.805" v="2693" actId="207"/>
          <ac:spMkLst>
            <pc:docMk/>
            <pc:sldMk cId="2226900523" sldId="442"/>
            <ac:spMk id="6" creationId="{E7D6C2FB-6E89-4300-9314-47F388E8AD21}"/>
          </ac:spMkLst>
        </pc:spChg>
        <pc:spChg chg="del">
          <ac:chgData name="Darin Vassos" userId="4d36e8db-e5e8-45bb-ad99-b8dea074fc2f" providerId="ADAL" clId="{C85594C1-4D5A-4EC2-83FA-E6F58F3535B8}" dt="2019-10-24T22:46:42.583" v="2692" actId="478"/>
          <ac:spMkLst>
            <pc:docMk/>
            <pc:sldMk cId="2226900523" sldId="442"/>
            <ac:spMk id="7" creationId="{6220D8D2-E5AD-439F-A89A-5D8A30ACAA61}"/>
          </ac:spMkLst>
        </pc:spChg>
        <pc:picChg chg="mod">
          <ac:chgData name="Darin Vassos" userId="4d36e8db-e5e8-45bb-ad99-b8dea074fc2f" providerId="ADAL" clId="{C85594C1-4D5A-4EC2-83FA-E6F58F3535B8}" dt="2019-10-25T18:14:35.687" v="5315" actId="14861"/>
          <ac:picMkLst>
            <pc:docMk/>
            <pc:sldMk cId="2226900523" sldId="442"/>
            <ac:picMk id="2" creationId="{0314B3C7-7333-4FBB-9E6F-9E658D810FBA}"/>
          </ac:picMkLst>
        </pc:picChg>
      </pc:sldChg>
      <pc:sldChg chg="delSp modSp">
        <pc:chgData name="Darin Vassos" userId="4d36e8db-e5e8-45bb-ad99-b8dea074fc2f" providerId="ADAL" clId="{C85594C1-4D5A-4EC2-83FA-E6F58F3535B8}" dt="2019-10-25T18:19:38.646" v="5450" actId="20577"/>
        <pc:sldMkLst>
          <pc:docMk/>
          <pc:sldMk cId="1435636302" sldId="443"/>
        </pc:sldMkLst>
        <pc:spChg chg="mod">
          <ac:chgData name="Darin Vassos" userId="4d36e8db-e5e8-45bb-ad99-b8dea074fc2f" providerId="ADAL" clId="{C85594C1-4D5A-4EC2-83FA-E6F58F3535B8}" dt="2019-10-25T18:19:38.646" v="5450" actId="20577"/>
          <ac:spMkLst>
            <pc:docMk/>
            <pc:sldMk cId="1435636302" sldId="443"/>
            <ac:spMk id="4" creationId="{F93D070B-1559-495E-9C35-5099C4CE4183}"/>
          </ac:spMkLst>
        </pc:spChg>
        <pc:spChg chg="mod">
          <ac:chgData name="Darin Vassos" userId="4d36e8db-e5e8-45bb-ad99-b8dea074fc2f" providerId="ADAL" clId="{C85594C1-4D5A-4EC2-83FA-E6F58F3535B8}" dt="2019-10-24T22:47:40.219" v="2780" actId="20577"/>
          <ac:spMkLst>
            <pc:docMk/>
            <pc:sldMk cId="1435636302" sldId="443"/>
            <ac:spMk id="7" creationId="{2E2A3486-6B41-45CA-A9E0-1AC387C818B4}"/>
          </ac:spMkLst>
        </pc:spChg>
        <pc:spChg chg="del">
          <ac:chgData name="Darin Vassos" userId="4d36e8db-e5e8-45bb-ad99-b8dea074fc2f" providerId="ADAL" clId="{C85594C1-4D5A-4EC2-83FA-E6F58F3535B8}" dt="2019-10-24T22:46:56.576" v="2696" actId="478"/>
          <ac:spMkLst>
            <pc:docMk/>
            <pc:sldMk cId="1435636302" sldId="443"/>
            <ac:spMk id="9" creationId="{2D9930DA-9809-45DA-8C0C-4EDBD0569EB3}"/>
          </ac:spMkLst>
        </pc:spChg>
        <pc:picChg chg="mod">
          <ac:chgData name="Darin Vassos" userId="4d36e8db-e5e8-45bb-ad99-b8dea074fc2f" providerId="ADAL" clId="{C85594C1-4D5A-4EC2-83FA-E6F58F3535B8}" dt="2019-10-25T18:16:13.470" v="5383" actId="1076"/>
          <ac:picMkLst>
            <pc:docMk/>
            <pc:sldMk cId="1435636302" sldId="443"/>
            <ac:picMk id="6" creationId="{F33670F6-C487-417C-917F-0F7E59272580}"/>
          </ac:picMkLst>
        </pc:picChg>
      </pc:sldChg>
      <pc:sldChg chg="delSp modSp">
        <pc:chgData name="Darin Vassos" userId="4d36e8db-e5e8-45bb-ad99-b8dea074fc2f" providerId="ADAL" clId="{C85594C1-4D5A-4EC2-83FA-E6F58F3535B8}" dt="2019-10-25T21:25:25.744" v="8217" actId="113"/>
        <pc:sldMkLst>
          <pc:docMk/>
          <pc:sldMk cId="196697600" sldId="445"/>
        </pc:sldMkLst>
        <pc:spChg chg="mod">
          <ac:chgData name="Darin Vassos" userId="4d36e8db-e5e8-45bb-ad99-b8dea074fc2f" providerId="ADAL" clId="{C85594C1-4D5A-4EC2-83FA-E6F58F3535B8}" dt="2019-10-25T18:19:43.176" v="5452" actId="20577"/>
          <ac:spMkLst>
            <pc:docMk/>
            <pc:sldMk cId="196697600" sldId="445"/>
            <ac:spMk id="4" creationId="{F93D070B-1559-495E-9C35-5099C4CE4183}"/>
          </ac:spMkLst>
        </pc:spChg>
        <pc:spChg chg="del mod">
          <ac:chgData name="Darin Vassos" userId="4d36e8db-e5e8-45bb-ad99-b8dea074fc2f" providerId="ADAL" clId="{C85594C1-4D5A-4EC2-83FA-E6F58F3535B8}" dt="2019-10-24T22:33:54.777" v="2453" actId="478"/>
          <ac:spMkLst>
            <pc:docMk/>
            <pc:sldMk cId="196697600" sldId="445"/>
            <ac:spMk id="6" creationId="{E7D6C2FB-6E89-4300-9314-47F388E8AD21}"/>
          </ac:spMkLst>
        </pc:spChg>
        <pc:spChg chg="del">
          <ac:chgData name="Darin Vassos" userId="4d36e8db-e5e8-45bb-ad99-b8dea074fc2f" providerId="ADAL" clId="{C85594C1-4D5A-4EC2-83FA-E6F58F3535B8}" dt="2019-10-24T22:33:37.187" v="2420" actId="478"/>
          <ac:spMkLst>
            <pc:docMk/>
            <pc:sldMk cId="196697600" sldId="445"/>
            <ac:spMk id="7" creationId="{3F3A99FA-F27D-41AA-86D2-98A38D6B9CBB}"/>
          </ac:spMkLst>
        </pc:spChg>
        <pc:graphicFrameChg chg="mod modGraphic">
          <ac:chgData name="Darin Vassos" userId="4d36e8db-e5e8-45bb-ad99-b8dea074fc2f" providerId="ADAL" clId="{C85594C1-4D5A-4EC2-83FA-E6F58F3535B8}" dt="2019-10-25T21:25:25.744" v="8217" actId="113"/>
          <ac:graphicFrameMkLst>
            <pc:docMk/>
            <pc:sldMk cId="196697600" sldId="445"/>
            <ac:graphicFrameMk id="3" creationId="{D24DA4C5-7F3D-45A8-A87B-6232511527E2}"/>
          </ac:graphicFrameMkLst>
        </pc:graphicFrameChg>
      </pc:sldChg>
      <pc:sldChg chg="delSp modSp">
        <pc:chgData name="Darin Vassos" userId="4d36e8db-e5e8-45bb-ad99-b8dea074fc2f" providerId="ADAL" clId="{C85594C1-4D5A-4EC2-83FA-E6F58F3535B8}" dt="2019-10-25T21:28:35.680" v="8245" actId="2711"/>
        <pc:sldMkLst>
          <pc:docMk/>
          <pc:sldMk cId="3985638505" sldId="446"/>
        </pc:sldMkLst>
        <pc:spChg chg="mod">
          <ac:chgData name="Darin Vassos" userId="4d36e8db-e5e8-45bb-ad99-b8dea074fc2f" providerId="ADAL" clId="{C85594C1-4D5A-4EC2-83FA-E6F58F3535B8}" dt="2019-10-25T04:55:04.794" v="4002" actId="207"/>
          <ac:spMkLst>
            <pc:docMk/>
            <pc:sldMk cId="3985638505" sldId="446"/>
            <ac:spMk id="6" creationId="{E7D6C2FB-6E89-4300-9314-47F388E8AD21}"/>
          </ac:spMkLst>
        </pc:spChg>
        <pc:spChg chg="del">
          <ac:chgData name="Darin Vassos" userId="4d36e8db-e5e8-45bb-ad99-b8dea074fc2f" providerId="ADAL" clId="{C85594C1-4D5A-4EC2-83FA-E6F58F3535B8}" dt="2019-10-24T22:41:30.181" v="2563" actId="478"/>
          <ac:spMkLst>
            <pc:docMk/>
            <pc:sldMk cId="3985638505" sldId="446"/>
            <ac:spMk id="9" creationId="{F14C855A-A28C-4068-BC8E-24B9A04F3E36}"/>
          </ac:spMkLst>
        </pc:spChg>
        <pc:graphicFrameChg chg="mod modGraphic">
          <ac:chgData name="Darin Vassos" userId="4d36e8db-e5e8-45bb-ad99-b8dea074fc2f" providerId="ADAL" clId="{C85594C1-4D5A-4EC2-83FA-E6F58F3535B8}" dt="2019-10-25T21:28:35.680" v="8245" actId="2711"/>
          <ac:graphicFrameMkLst>
            <pc:docMk/>
            <pc:sldMk cId="3985638505" sldId="446"/>
            <ac:graphicFrameMk id="7" creationId="{A9DA33FD-F8F5-47BC-939C-A3F00451CDEB}"/>
          </ac:graphicFrameMkLst>
        </pc:graphicFrameChg>
      </pc:sldChg>
      <pc:sldChg chg="addSp delSp modSp">
        <pc:chgData name="Darin Vassos" userId="4d36e8db-e5e8-45bb-ad99-b8dea074fc2f" providerId="ADAL" clId="{C85594C1-4D5A-4EC2-83FA-E6F58F3535B8}" dt="2019-10-25T18:19:25.146" v="5449" actId="1076"/>
        <pc:sldMkLst>
          <pc:docMk/>
          <pc:sldMk cId="696370312" sldId="447"/>
        </pc:sldMkLst>
        <pc:spChg chg="del">
          <ac:chgData name="Darin Vassos" userId="4d36e8db-e5e8-45bb-ad99-b8dea074fc2f" providerId="ADAL" clId="{C85594C1-4D5A-4EC2-83FA-E6F58F3535B8}" dt="2019-10-24T22:46:52.935" v="2695" actId="478"/>
          <ac:spMkLst>
            <pc:docMk/>
            <pc:sldMk cId="696370312" sldId="447"/>
            <ac:spMk id="6" creationId="{4FDEA282-A475-46F0-8DEA-F6BB37383E37}"/>
          </ac:spMkLst>
        </pc:spChg>
        <pc:graphicFrameChg chg="add mod">
          <ac:chgData name="Darin Vassos" userId="4d36e8db-e5e8-45bb-ad99-b8dea074fc2f" providerId="ADAL" clId="{C85594C1-4D5A-4EC2-83FA-E6F58F3535B8}" dt="2019-10-25T18:19:25.146" v="5449" actId="1076"/>
          <ac:graphicFrameMkLst>
            <pc:docMk/>
            <pc:sldMk cId="696370312" sldId="447"/>
            <ac:graphicFrameMk id="2" creationId="{9C03DC81-EF19-4CE4-A7F9-AA9230B1A299}"/>
          </ac:graphicFrameMkLst>
        </pc:graphicFrameChg>
        <pc:graphicFrameChg chg="del mod">
          <ac:chgData name="Darin Vassos" userId="4d36e8db-e5e8-45bb-ad99-b8dea074fc2f" providerId="ADAL" clId="{C85594C1-4D5A-4EC2-83FA-E6F58F3535B8}" dt="2019-10-25T18:18:17.629" v="5434" actId="478"/>
          <ac:graphicFrameMkLst>
            <pc:docMk/>
            <pc:sldMk cId="696370312" sldId="447"/>
            <ac:graphicFrameMk id="3" creationId="{E6E8BF4E-22B8-4EBF-9695-1F80DAD3E985}"/>
          </ac:graphicFrameMkLst>
        </pc:graphicFrameChg>
        <pc:picChg chg="del mod">
          <ac:chgData name="Darin Vassos" userId="4d36e8db-e5e8-45bb-ad99-b8dea074fc2f" providerId="ADAL" clId="{C85594C1-4D5A-4EC2-83FA-E6F58F3535B8}" dt="2019-10-25T18:18:29.394" v="5437" actId="478"/>
          <ac:picMkLst>
            <pc:docMk/>
            <pc:sldMk cId="696370312" sldId="447"/>
            <ac:picMk id="8" creationId="{F566718B-BD17-4FD7-8805-6CE8DADE84FA}"/>
          </ac:picMkLst>
        </pc:picChg>
      </pc:sldChg>
      <pc:sldChg chg="delSp modSp">
        <pc:chgData name="Darin Vassos" userId="4d36e8db-e5e8-45bb-ad99-b8dea074fc2f" providerId="ADAL" clId="{C85594C1-4D5A-4EC2-83FA-E6F58F3535B8}" dt="2019-10-25T21:24:55.108" v="8213" actId="12"/>
        <pc:sldMkLst>
          <pc:docMk/>
          <pc:sldMk cId="428551770" sldId="503"/>
        </pc:sldMkLst>
        <pc:spChg chg="mod">
          <ac:chgData name="Darin Vassos" userId="4d36e8db-e5e8-45bb-ad99-b8dea074fc2f" providerId="ADAL" clId="{C85594C1-4D5A-4EC2-83FA-E6F58F3535B8}" dt="2019-10-25T21:24:55.108" v="8213" actId="12"/>
          <ac:spMkLst>
            <pc:docMk/>
            <pc:sldMk cId="428551770" sldId="503"/>
            <ac:spMk id="6" creationId="{E7D6C2FB-6E89-4300-9314-47F388E8AD21}"/>
          </ac:spMkLst>
        </pc:spChg>
        <pc:spChg chg="del">
          <ac:chgData name="Darin Vassos" userId="4d36e8db-e5e8-45bb-ad99-b8dea074fc2f" providerId="ADAL" clId="{C85594C1-4D5A-4EC2-83FA-E6F58F3535B8}" dt="2019-10-24T22:47:59.476" v="2782" actId="478"/>
          <ac:spMkLst>
            <pc:docMk/>
            <pc:sldMk cId="428551770" sldId="503"/>
            <ac:spMk id="7" creationId="{6F7CE6CC-5922-46D4-8959-7726E3B35B29}"/>
          </ac:spMkLst>
        </pc:spChg>
      </pc:sldChg>
      <pc:sldChg chg="delSp modSp del">
        <pc:chgData name="Darin Vassos" userId="4d36e8db-e5e8-45bb-ad99-b8dea074fc2f" providerId="ADAL" clId="{C85594C1-4D5A-4EC2-83FA-E6F58F3535B8}" dt="2019-10-25T04:36:00.099" v="3283" actId="2696"/>
        <pc:sldMkLst>
          <pc:docMk/>
          <pc:sldMk cId="268959564" sldId="504"/>
        </pc:sldMkLst>
        <pc:spChg chg="del">
          <ac:chgData name="Darin Vassos" userId="4d36e8db-e5e8-45bb-ad99-b8dea074fc2f" providerId="ADAL" clId="{C85594C1-4D5A-4EC2-83FA-E6F58F3535B8}" dt="2019-10-24T22:41:07.852" v="2558" actId="478"/>
          <ac:spMkLst>
            <pc:docMk/>
            <pc:sldMk cId="268959564" sldId="504"/>
            <ac:spMk id="6" creationId="{7A6CCC1C-55E7-4FEC-A3E7-8F848D8E6D2C}"/>
          </ac:spMkLst>
        </pc:spChg>
        <pc:spChg chg="mod">
          <ac:chgData name="Darin Vassos" userId="4d36e8db-e5e8-45bb-ad99-b8dea074fc2f" providerId="ADAL" clId="{C85594C1-4D5A-4EC2-83FA-E6F58F3535B8}" dt="2019-10-25T04:35:09.805" v="3261"/>
          <ac:spMkLst>
            <pc:docMk/>
            <pc:sldMk cId="268959564" sldId="504"/>
            <ac:spMk id="7" creationId="{9024A2B5-7E9E-4A6F-AE06-D64AADF19D32}"/>
          </ac:spMkLst>
        </pc:spChg>
      </pc:sldChg>
      <pc:sldChg chg="delSp modSp">
        <pc:chgData name="Darin Vassos" userId="4d36e8db-e5e8-45bb-ad99-b8dea074fc2f" providerId="ADAL" clId="{C85594C1-4D5A-4EC2-83FA-E6F58F3535B8}" dt="2019-10-25T18:19:40.878" v="5451" actId="20577"/>
        <pc:sldMkLst>
          <pc:docMk/>
          <pc:sldMk cId="405384591" sldId="505"/>
        </pc:sldMkLst>
        <pc:spChg chg="mod">
          <ac:chgData name="Darin Vassos" userId="4d36e8db-e5e8-45bb-ad99-b8dea074fc2f" providerId="ADAL" clId="{C85594C1-4D5A-4EC2-83FA-E6F58F3535B8}" dt="2019-10-25T18:19:40.878" v="5451" actId="20577"/>
          <ac:spMkLst>
            <pc:docMk/>
            <pc:sldMk cId="405384591" sldId="505"/>
            <ac:spMk id="4" creationId="{F93D070B-1559-495E-9C35-5099C4CE4183}"/>
          </ac:spMkLst>
        </pc:spChg>
        <pc:spChg chg="del">
          <ac:chgData name="Darin Vassos" userId="4d36e8db-e5e8-45bb-ad99-b8dea074fc2f" providerId="ADAL" clId="{C85594C1-4D5A-4EC2-83FA-E6F58F3535B8}" dt="2019-10-24T22:47:51.417" v="2781" actId="478"/>
          <ac:spMkLst>
            <pc:docMk/>
            <pc:sldMk cId="405384591" sldId="505"/>
            <ac:spMk id="6" creationId="{F5DF9B15-7038-45B9-B777-C6CA9D8B9834}"/>
          </ac:spMkLst>
        </pc:spChg>
        <pc:spChg chg="mod">
          <ac:chgData name="Darin Vassos" userId="4d36e8db-e5e8-45bb-ad99-b8dea074fc2f" providerId="ADAL" clId="{C85594C1-4D5A-4EC2-83FA-E6F58F3535B8}" dt="2019-10-25T18:16:22.101" v="5384" actId="207"/>
          <ac:spMkLst>
            <pc:docMk/>
            <pc:sldMk cId="405384591" sldId="505"/>
            <ac:spMk id="7" creationId="{2E2A3486-6B41-45CA-A9E0-1AC387C818B4}"/>
          </ac:spMkLst>
        </pc:spChg>
        <pc:picChg chg="mod">
          <ac:chgData name="Darin Vassos" userId="4d36e8db-e5e8-45bb-ad99-b8dea074fc2f" providerId="ADAL" clId="{C85594C1-4D5A-4EC2-83FA-E6F58F3535B8}" dt="2019-10-25T18:16:09.880" v="5382" actId="14861"/>
          <ac:picMkLst>
            <pc:docMk/>
            <pc:sldMk cId="405384591" sldId="505"/>
            <ac:picMk id="9" creationId="{6C5DCE41-261F-4D24-ABF9-35D03CE95956}"/>
          </ac:picMkLst>
        </pc:picChg>
      </pc:sldChg>
      <pc:sldChg chg="delSp modSp modNotesTx">
        <pc:chgData name="Darin Vassos" userId="4d36e8db-e5e8-45bb-ad99-b8dea074fc2f" providerId="ADAL" clId="{C85594C1-4D5A-4EC2-83FA-E6F58F3535B8}" dt="2019-10-25T04:39:07.047" v="3365" actId="1076"/>
        <pc:sldMkLst>
          <pc:docMk/>
          <pc:sldMk cId="3888818820" sldId="506"/>
        </pc:sldMkLst>
        <pc:spChg chg="mod">
          <ac:chgData name="Darin Vassos" userId="4d36e8db-e5e8-45bb-ad99-b8dea074fc2f" providerId="ADAL" clId="{C85594C1-4D5A-4EC2-83FA-E6F58F3535B8}" dt="2019-10-25T04:39:01.733" v="3364" actId="1076"/>
          <ac:spMkLst>
            <pc:docMk/>
            <pc:sldMk cId="3888818820" sldId="506"/>
            <ac:spMk id="3" creationId="{DE3893C3-B377-4F5A-8870-E4F921BA8F20}"/>
          </ac:spMkLst>
        </pc:spChg>
        <pc:spChg chg="mod">
          <ac:chgData name="Darin Vassos" userId="4d36e8db-e5e8-45bb-ad99-b8dea074fc2f" providerId="ADAL" clId="{C85594C1-4D5A-4EC2-83FA-E6F58F3535B8}" dt="2019-10-25T04:37:20.857" v="3320" actId="20577"/>
          <ac:spMkLst>
            <pc:docMk/>
            <pc:sldMk cId="3888818820" sldId="506"/>
            <ac:spMk id="4" creationId="{F93D070B-1559-495E-9C35-5099C4CE4183}"/>
          </ac:spMkLst>
        </pc:spChg>
        <pc:spChg chg="del">
          <ac:chgData name="Darin Vassos" userId="4d36e8db-e5e8-45bb-ad99-b8dea074fc2f" providerId="ADAL" clId="{C85594C1-4D5A-4EC2-83FA-E6F58F3535B8}" dt="2019-10-24T22:41:02.141" v="2557" actId="478"/>
          <ac:spMkLst>
            <pc:docMk/>
            <pc:sldMk cId="3888818820" sldId="506"/>
            <ac:spMk id="8" creationId="{FD1A4F97-5C1B-499E-BC60-B17A51C0A54D}"/>
          </ac:spMkLst>
        </pc:spChg>
        <pc:picChg chg="mod">
          <ac:chgData name="Darin Vassos" userId="4d36e8db-e5e8-45bb-ad99-b8dea074fc2f" providerId="ADAL" clId="{C85594C1-4D5A-4EC2-83FA-E6F58F3535B8}" dt="2019-10-25T04:39:07.047" v="3365" actId="1076"/>
          <ac:picMkLst>
            <pc:docMk/>
            <pc:sldMk cId="3888818820" sldId="506"/>
            <ac:picMk id="2" creationId="{1882A757-DA75-4BB3-8606-601699227F48}"/>
          </ac:picMkLst>
        </pc:picChg>
      </pc:sldChg>
      <pc:sldChg chg="delSp modSp">
        <pc:chgData name="Darin Vassos" userId="4d36e8db-e5e8-45bb-ad99-b8dea074fc2f" providerId="ADAL" clId="{C85594C1-4D5A-4EC2-83FA-E6F58F3535B8}" dt="2019-10-25T18:21:10.441" v="5509" actId="207"/>
        <pc:sldMkLst>
          <pc:docMk/>
          <pc:sldMk cId="2011580406" sldId="507"/>
        </pc:sldMkLst>
        <pc:spChg chg="mod">
          <ac:chgData name="Darin Vassos" userId="4d36e8db-e5e8-45bb-ad99-b8dea074fc2f" providerId="ADAL" clId="{C85594C1-4D5A-4EC2-83FA-E6F58F3535B8}" dt="2019-10-25T18:20:50.806" v="5504" actId="20577"/>
          <ac:spMkLst>
            <pc:docMk/>
            <pc:sldMk cId="2011580406" sldId="507"/>
            <ac:spMk id="4" creationId="{F93D070B-1559-495E-9C35-5099C4CE4183}"/>
          </ac:spMkLst>
        </pc:spChg>
        <pc:spChg chg="del">
          <ac:chgData name="Darin Vassos" userId="4d36e8db-e5e8-45bb-ad99-b8dea074fc2f" providerId="ADAL" clId="{C85594C1-4D5A-4EC2-83FA-E6F58F3535B8}" dt="2019-10-24T22:41:12.699" v="2559" actId="478"/>
          <ac:spMkLst>
            <pc:docMk/>
            <pc:sldMk cId="2011580406" sldId="507"/>
            <ac:spMk id="6" creationId="{46D84AB6-EB0B-4D48-9D8B-E1579B8797A1}"/>
          </ac:spMkLst>
        </pc:spChg>
        <pc:spChg chg="mod">
          <ac:chgData name="Darin Vassos" userId="4d36e8db-e5e8-45bb-ad99-b8dea074fc2f" providerId="ADAL" clId="{C85594C1-4D5A-4EC2-83FA-E6F58F3535B8}" dt="2019-10-25T18:21:10.441" v="5509" actId="207"/>
          <ac:spMkLst>
            <pc:docMk/>
            <pc:sldMk cId="2011580406" sldId="507"/>
            <ac:spMk id="7" creationId="{9024A2B5-7E9E-4A6F-AE06-D64AADF19D32}"/>
          </ac:spMkLst>
        </pc:spChg>
      </pc:sldChg>
      <pc:sldChg chg="delSp modSp">
        <pc:chgData name="Darin Vassos" userId="4d36e8db-e5e8-45bb-ad99-b8dea074fc2f" providerId="ADAL" clId="{C85594C1-4D5A-4EC2-83FA-E6F58F3535B8}" dt="2019-10-25T18:21:02.227" v="5507" actId="207"/>
        <pc:sldMkLst>
          <pc:docMk/>
          <pc:sldMk cId="643213095" sldId="509"/>
        </pc:sldMkLst>
        <pc:spChg chg="mod">
          <ac:chgData name="Darin Vassos" userId="4d36e8db-e5e8-45bb-ad99-b8dea074fc2f" providerId="ADAL" clId="{C85594C1-4D5A-4EC2-83FA-E6F58F3535B8}" dt="2019-10-25T18:21:02.227" v="5507" actId="207"/>
          <ac:spMkLst>
            <pc:docMk/>
            <pc:sldMk cId="643213095" sldId="509"/>
            <ac:spMk id="2" creationId="{50A41D45-6A6C-4CB9-B9A1-460D641D6AD4}"/>
          </ac:spMkLst>
        </pc:spChg>
        <pc:spChg chg="mod">
          <ac:chgData name="Darin Vassos" userId="4d36e8db-e5e8-45bb-ad99-b8dea074fc2f" providerId="ADAL" clId="{C85594C1-4D5A-4EC2-83FA-E6F58F3535B8}" dt="2019-10-25T18:20:57.119" v="5506" actId="20577"/>
          <ac:spMkLst>
            <pc:docMk/>
            <pc:sldMk cId="643213095" sldId="509"/>
            <ac:spMk id="4" creationId="{F93D070B-1559-495E-9C35-5099C4CE4183}"/>
          </ac:spMkLst>
        </pc:spChg>
        <pc:spChg chg="del">
          <ac:chgData name="Darin Vassos" userId="4d36e8db-e5e8-45bb-ad99-b8dea074fc2f" providerId="ADAL" clId="{C85594C1-4D5A-4EC2-83FA-E6F58F3535B8}" dt="2019-10-24T22:41:22.079" v="2561" actId="478"/>
          <ac:spMkLst>
            <pc:docMk/>
            <pc:sldMk cId="643213095" sldId="509"/>
            <ac:spMk id="6" creationId="{6C24E649-12E0-4357-BB24-B314B5825BC4}"/>
          </ac:spMkLst>
        </pc:spChg>
      </pc:sldChg>
      <pc:sldChg chg="delSp modSp">
        <pc:chgData name="Darin Vassos" userId="4d36e8db-e5e8-45bb-ad99-b8dea074fc2f" providerId="ADAL" clId="{C85594C1-4D5A-4EC2-83FA-E6F58F3535B8}" dt="2019-10-25T18:21:06.583" v="5508" actId="207"/>
        <pc:sldMkLst>
          <pc:docMk/>
          <pc:sldMk cId="2490485079" sldId="510"/>
        </pc:sldMkLst>
        <pc:spChg chg="mod">
          <ac:chgData name="Darin Vassos" userId="4d36e8db-e5e8-45bb-ad99-b8dea074fc2f" providerId="ADAL" clId="{C85594C1-4D5A-4EC2-83FA-E6F58F3535B8}" dt="2019-10-25T18:21:06.583" v="5508" actId="207"/>
          <ac:spMkLst>
            <pc:docMk/>
            <pc:sldMk cId="2490485079" sldId="510"/>
            <ac:spMk id="2" creationId="{1E907CB5-4E51-43BA-9E66-DCE4986FF5AC}"/>
          </ac:spMkLst>
        </pc:spChg>
        <pc:spChg chg="mod">
          <ac:chgData name="Darin Vassos" userId="4d36e8db-e5e8-45bb-ad99-b8dea074fc2f" providerId="ADAL" clId="{C85594C1-4D5A-4EC2-83FA-E6F58F3535B8}" dt="2019-10-25T18:20:53.729" v="5505" actId="20577"/>
          <ac:spMkLst>
            <pc:docMk/>
            <pc:sldMk cId="2490485079" sldId="510"/>
            <ac:spMk id="4" creationId="{F93D070B-1559-495E-9C35-5099C4CE4183}"/>
          </ac:spMkLst>
        </pc:spChg>
        <pc:spChg chg="del">
          <ac:chgData name="Darin Vassos" userId="4d36e8db-e5e8-45bb-ad99-b8dea074fc2f" providerId="ADAL" clId="{C85594C1-4D5A-4EC2-83FA-E6F58F3535B8}" dt="2019-10-24T22:41:18.250" v="2560" actId="478"/>
          <ac:spMkLst>
            <pc:docMk/>
            <pc:sldMk cId="2490485079" sldId="510"/>
            <ac:spMk id="6" creationId="{6C140B7A-82F8-4DB6-820F-38118AF35EA3}"/>
          </ac:spMkLst>
        </pc:spChg>
      </pc:sldChg>
      <pc:sldChg chg="delSp modSp">
        <pc:chgData name="Darin Vassos" userId="4d36e8db-e5e8-45bb-ad99-b8dea074fc2f" providerId="ADAL" clId="{C85594C1-4D5A-4EC2-83FA-E6F58F3535B8}" dt="2019-10-25T04:54:53.039" v="4001" actId="207"/>
        <pc:sldMkLst>
          <pc:docMk/>
          <pc:sldMk cId="548328109" sldId="513"/>
        </pc:sldMkLst>
        <pc:spChg chg="mod">
          <ac:chgData name="Darin Vassos" userId="4d36e8db-e5e8-45bb-ad99-b8dea074fc2f" providerId="ADAL" clId="{C85594C1-4D5A-4EC2-83FA-E6F58F3535B8}" dt="2019-10-25T04:54:53.039" v="4001" actId="207"/>
          <ac:spMkLst>
            <pc:docMk/>
            <pc:sldMk cId="548328109" sldId="513"/>
            <ac:spMk id="2" creationId="{502DED7D-69AF-4611-9BD9-DB3D1C4BC238}"/>
          </ac:spMkLst>
        </pc:spChg>
        <pc:spChg chg="del">
          <ac:chgData name="Darin Vassos" userId="4d36e8db-e5e8-45bb-ad99-b8dea074fc2f" providerId="ADAL" clId="{C85594C1-4D5A-4EC2-83FA-E6F58F3535B8}" dt="2019-10-24T22:45:26.776" v="2690" actId="478"/>
          <ac:spMkLst>
            <pc:docMk/>
            <pc:sldMk cId="548328109" sldId="513"/>
            <ac:spMk id="5" creationId="{1189D45B-0A08-443E-8070-38DC108D325D}"/>
          </ac:spMkLst>
        </pc:spChg>
      </pc:sldChg>
      <pc:sldChg chg="modSp">
        <pc:chgData name="Darin Vassos" userId="4d36e8db-e5e8-45bb-ad99-b8dea074fc2f" providerId="ADAL" clId="{C85594C1-4D5A-4EC2-83FA-E6F58F3535B8}" dt="2019-10-25T18:22:11.389" v="5521" actId="20577"/>
        <pc:sldMkLst>
          <pc:docMk/>
          <pc:sldMk cId="3598457647" sldId="514"/>
        </pc:sldMkLst>
        <pc:spChg chg="mod">
          <ac:chgData name="Darin Vassos" userId="4d36e8db-e5e8-45bb-ad99-b8dea074fc2f" providerId="ADAL" clId="{C85594C1-4D5A-4EC2-83FA-E6F58F3535B8}" dt="2019-10-25T18:22:11.389" v="5521" actId="20577"/>
          <ac:spMkLst>
            <pc:docMk/>
            <pc:sldMk cId="3598457647" sldId="514"/>
            <ac:spMk id="4" creationId="{8C61C740-C1BD-4371-8F74-7BBB734FC5EB}"/>
          </ac:spMkLst>
        </pc:spChg>
      </pc:sldChg>
      <pc:sldChg chg="delSp">
        <pc:chgData name="Darin Vassos" userId="4d36e8db-e5e8-45bb-ad99-b8dea074fc2f" providerId="ADAL" clId="{C85594C1-4D5A-4EC2-83FA-E6F58F3535B8}" dt="2019-10-24T22:45:23.675" v="2689" actId="478"/>
        <pc:sldMkLst>
          <pc:docMk/>
          <pc:sldMk cId="1111047697" sldId="515"/>
        </pc:sldMkLst>
        <pc:spChg chg="del">
          <ac:chgData name="Darin Vassos" userId="4d36e8db-e5e8-45bb-ad99-b8dea074fc2f" providerId="ADAL" clId="{C85594C1-4D5A-4EC2-83FA-E6F58F3535B8}" dt="2019-10-24T22:45:23.675" v="2689" actId="478"/>
          <ac:spMkLst>
            <pc:docMk/>
            <pc:sldMk cId="1111047697" sldId="515"/>
            <ac:spMk id="7" creationId="{97B5C58B-5172-470B-9BCD-F96E8C1C9568}"/>
          </ac:spMkLst>
        </pc:spChg>
      </pc:sldChg>
      <pc:sldChg chg="delSp modSp">
        <pc:chgData name="Darin Vassos" userId="4d36e8db-e5e8-45bb-ad99-b8dea074fc2f" providerId="ADAL" clId="{C85594C1-4D5A-4EC2-83FA-E6F58F3535B8}" dt="2019-10-25T18:27:44.883" v="5711" actId="14861"/>
        <pc:sldMkLst>
          <pc:docMk/>
          <pc:sldMk cId="3090392311" sldId="518"/>
        </pc:sldMkLst>
        <pc:spChg chg="mod">
          <ac:chgData name="Darin Vassos" userId="4d36e8db-e5e8-45bb-ad99-b8dea074fc2f" providerId="ADAL" clId="{C85594C1-4D5A-4EC2-83FA-E6F58F3535B8}" dt="2019-10-25T04:54:05.760" v="3997" actId="1036"/>
          <ac:spMkLst>
            <pc:docMk/>
            <pc:sldMk cId="3090392311" sldId="518"/>
            <ac:spMk id="2" creationId="{502DED7D-69AF-4611-9BD9-DB3D1C4BC238}"/>
          </ac:spMkLst>
        </pc:spChg>
        <pc:spChg chg="mod">
          <ac:chgData name="Darin Vassos" userId="4d36e8db-e5e8-45bb-ad99-b8dea074fc2f" providerId="ADAL" clId="{C85594C1-4D5A-4EC2-83FA-E6F58F3535B8}" dt="2019-10-25T04:48:04.185" v="3721" actId="20577"/>
          <ac:spMkLst>
            <pc:docMk/>
            <pc:sldMk cId="3090392311" sldId="518"/>
            <ac:spMk id="3" creationId="{71E438DE-E6A6-46F3-A75D-14B7CA7FA3E9}"/>
          </ac:spMkLst>
        </pc:spChg>
        <pc:spChg chg="del">
          <ac:chgData name="Darin Vassos" userId="4d36e8db-e5e8-45bb-ad99-b8dea074fc2f" providerId="ADAL" clId="{C85594C1-4D5A-4EC2-83FA-E6F58F3535B8}" dt="2019-10-24T22:41:44.965" v="2565" actId="478"/>
          <ac:spMkLst>
            <pc:docMk/>
            <pc:sldMk cId="3090392311" sldId="518"/>
            <ac:spMk id="5" creationId="{3286AF6D-A2D3-4054-9646-CF345B7BB99A}"/>
          </ac:spMkLst>
        </pc:spChg>
        <pc:picChg chg="mod">
          <ac:chgData name="Darin Vassos" userId="4d36e8db-e5e8-45bb-ad99-b8dea074fc2f" providerId="ADAL" clId="{C85594C1-4D5A-4EC2-83FA-E6F58F3535B8}" dt="2019-10-25T18:27:44.883" v="5711" actId="14861"/>
          <ac:picMkLst>
            <pc:docMk/>
            <pc:sldMk cId="3090392311" sldId="518"/>
            <ac:picMk id="6" creationId="{717C272E-BF64-460B-8DD1-376F9F61B6A8}"/>
          </ac:picMkLst>
        </pc:picChg>
      </pc:sldChg>
      <pc:sldChg chg="delSp modSp">
        <pc:chgData name="Darin Vassos" userId="4d36e8db-e5e8-45bb-ad99-b8dea074fc2f" providerId="ADAL" clId="{C85594C1-4D5A-4EC2-83FA-E6F58F3535B8}" dt="2019-10-25T04:53:44.355" v="3970" actId="255"/>
        <pc:sldMkLst>
          <pc:docMk/>
          <pc:sldMk cId="3874813132" sldId="519"/>
        </pc:sldMkLst>
        <pc:spChg chg="mod">
          <ac:chgData name="Darin Vassos" userId="4d36e8db-e5e8-45bb-ad99-b8dea074fc2f" providerId="ADAL" clId="{C85594C1-4D5A-4EC2-83FA-E6F58F3535B8}" dt="2019-10-25T04:53:44.355" v="3970" actId="255"/>
          <ac:spMkLst>
            <pc:docMk/>
            <pc:sldMk cId="3874813132" sldId="519"/>
            <ac:spMk id="4" creationId="{6C8D8B19-74B8-41CF-B6B5-8C3F278575CD}"/>
          </ac:spMkLst>
        </pc:spChg>
        <pc:spChg chg="del">
          <ac:chgData name="Darin Vassos" userId="4d36e8db-e5e8-45bb-ad99-b8dea074fc2f" providerId="ADAL" clId="{C85594C1-4D5A-4EC2-83FA-E6F58F3535B8}" dt="2019-10-24T22:45:09.960" v="2687" actId="478"/>
          <ac:spMkLst>
            <pc:docMk/>
            <pc:sldMk cId="3874813132" sldId="519"/>
            <ac:spMk id="6" creationId="{8337A910-91DB-498A-BFF9-7DEA1DA32C2F}"/>
          </ac:spMkLst>
        </pc:spChg>
      </pc:sldChg>
      <pc:sldChg chg="modSp">
        <pc:chgData name="Darin Vassos" userId="4d36e8db-e5e8-45bb-ad99-b8dea074fc2f" providerId="ADAL" clId="{C85594C1-4D5A-4EC2-83FA-E6F58F3535B8}" dt="2019-10-25T19:12:29.812" v="7902" actId="20577"/>
        <pc:sldMkLst>
          <pc:docMk/>
          <pc:sldMk cId="244198700" sldId="1604"/>
        </pc:sldMkLst>
        <pc:spChg chg="mod">
          <ac:chgData name="Darin Vassos" userId="4d36e8db-e5e8-45bb-ad99-b8dea074fc2f" providerId="ADAL" clId="{C85594C1-4D5A-4EC2-83FA-E6F58F3535B8}" dt="2019-10-25T19:12:29.812" v="7902" actId="20577"/>
          <ac:spMkLst>
            <pc:docMk/>
            <pc:sldMk cId="244198700" sldId="1604"/>
            <ac:spMk id="4" creationId="{8C61C740-C1BD-4371-8F74-7BBB734FC5EB}"/>
          </ac:spMkLst>
        </pc:spChg>
      </pc:sldChg>
      <pc:sldChg chg="modSp">
        <pc:chgData name="Darin Vassos" userId="4d36e8db-e5e8-45bb-ad99-b8dea074fc2f" providerId="ADAL" clId="{C85594C1-4D5A-4EC2-83FA-E6F58F3535B8}" dt="2019-10-25T18:04:20.854" v="5037" actId="20577"/>
        <pc:sldMkLst>
          <pc:docMk/>
          <pc:sldMk cId="2987659949" sldId="1606"/>
        </pc:sldMkLst>
        <pc:spChg chg="mod">
          <ac:chgData name="Darin Vassos" userId="4d36e8db-e5e8-45bb-ad99-b8dea074fc2f" providerId="ADAL" clId="{C85594C1-4D5A-4EC2-83FA-E6F58F3535B8}" dt="2019-10-25T18:04:20.854" v="5037" actId="20577"/>
          <ac:spMkLst>
            <pc:docMk/>
            <pc:sldMk cId="2987659949" sldId="1606"/>
            <ac:spMk id="7" creationId="{9024A2B5-7E9E-4A6F-AE06-D64AADF19D32}"/>
          </ac:spMkLst>
        </pc:spChg>
      </pc:sldChg>
      <pc:sldChg chg="modSp modNotesTx">
        <pc:chgData name="Darin Vassos" userId="4d36e8db-e5e8-45bb-ad99-b8dea074fc2f" providerId="ADAL" clId="{C85594C1-4D5A-4EC2-83FA-E6F58F3535B8}" dt="2019-10-25T21:44:49.924" v="9395" actId="1076"/>
        <pc:sldMkLst>
          <pc:docMk/>
          <pc:sldMk cId="2227390123" sldId="1608"/>
        </pc:sldMkLst>
        <pc:spChg chg="mod">
          <ac:chgData name="Darin Vassos" userId="4d36e8db-e5e8-45bb-ad99-b8dea074fc2f" providerId="ADAL" clId="{C85594C1-4D5A-4EC2-83FA-E6F58F3535B8}" dt="2019-10-25T21:42:07.428" v="9044" actId="20577"/>
          <ac:spMkLst>
            <pc:docMk/>
            <pc:sldMk cId="2227390123" sldId="1608"/>
            <ac:spMk id="4" creationId="{F93D070B-1559-495E-9C35-5099C4CE4183}"/>
          </ac:spMkLst>
        </pc:spChg>
        <pc:spChg chg="mod">
          <ac:chgData name="Darin Vassos" userId="4d36e8db-e5e8-45bb-ad99-b8dea074fc2f" providerId="ADAL" clId="{C85594C1-4D5A-4EC2-83FA-E6F58F3535B8}" dt="2019-10-25T21:44:49.924" v="9395" actId="1076"/>
          <ac:spMkLst>
            <pc:docMk/>
            <pc:sldMk cId="2227390123" sldId="1608"/>
            <ac:spMk id="7" creationId="{9024A2B5-7E9E-4A6F-AE06-D64AADF19D32}"/>
          </ac:spMkLst>
        </pc:spChg>
      </pc:sldChg>
      <pc:sldChg chg="modSp">
        <pc:chgData name="Darin Vassos" userId="4d36e8db-e5e8-45bb-ad99-b8dea074fc2f" providerId="ADAL" clId="{C85594C1-4D5A-4EC2-83FA-E6F58F3535B8}" dt="2019-10-25T21:32:16.475" v="8313" actId="20577"/>
        <pc:sldMkLst>
          <pc:docMk/>
          <pc:sldMk cId="3599428850" sldId="1609"/>
        </pc:sldMkLst>
        <pc:spChg chg="mod">
          <ac:chgData name="Darin Vassos" userId="4d36e8db-e5e8-45bb-ad99-b8dea074fc2f" providerId="ADAL" clId="{C85594C1-4D5A-4EC2-83FA-E6F58F3535B8}" dt="2019-10-25T21:32:16.475" v="8313" actId="20577"/>
          <ac:spMkLst>
            <pc:docMk/>
            <pc:sldMk cId="3599428850" sldId="1609"/>
            <ac:spMk id="4" creationId="{8C61C740-C1BD-4371-8F74-7BBB734FC5EB}"/>
          </ac:spMkLst>
        </pc:spChg>
      </pc:sldChg>
      <pc:sldChg chg="modSp">
        <pc:chgData name="Darin Vassos" userId="4d36e8db-e5e8-45bb-ad99-b8dea074fc2f" providerId="ADAL" clId="{C85594C1-4D5A-4EC2-83FA-E6F58F3535B8}" dt="2019-10-25T21:43:15.511" v="9145" actId="20577"/>
        <pc:sldMkLst>
          <pc:docMk/>
          <pc:sldMk cId="118326682" sldId="1612"/>
        </pc:sldMkLst>
        <pc:spChg chg="mod">
          <ac:chgData name="Darin Vassos" userId="4d36e8db-e5e8-45bb-ad99-b8dea074fc2f" providerId="ADAL" clId="{C85594C1-4D5A-4EC2-83FA-E6F58F3535B8}" dt="2019-10-25T21:43:15.511" v="9145" actId="20577"/>
          <ac:spMkLst>
            <pc:docMk/>
            <pc:sldMk cId="118326682" sldId="1612"/>
            <ac:spMk id="4" creationId="{F93D070B-1559-495E-9C35-5099C4CE4183}"/>
          </ac:spMkLst>
        </pc:spChg>
        <pc:spChg chg="mod">
          <ac:chgData name="Darin Vassos" userId="4d36e8db-e5e8-45bb-ad99-b8dea074fc2f" providerId="ADAL" clId="{C85594C1-4D5A-4EC2-83FA-E6F58F3535B8}" dt="2019-10-25T18:44:36.653" v="6766" actId="20577"/>
          <ac:spMkLst>
            <pc:docMk/>
            <pc:sldMk cId="118326682" sldId="1612"/>
            <ac:spMk id="7" creationId="{9024A2B5-7E9E-4A6F-AE06-D64AADF19D32}"/>
          </ac:spMkLst>
        </pc:spChg>
      </pc:sldChg>
      <pc:sldChg chg="modSp">
        <pc:chgData name="Darin Vassos" userId="4d36e8db-e5e8-45bb-ad99-b8dea074fc2f" providerId="ADAL" clId="{C85594C1-4D5A-4EC2-83FA-E6F58F3535B8}" dt="2019-10-25T21:32:33.610" v="8335" actId="20577"/>
        <pc:sldMkLst>
          <pc:docMk/>
          <pc:sldMk cId="2724384688" sldId="1613"/>
        </pc:sldMkLst>
        <pc:spChg chg="mod">
          <ac:chgData name="Darin Vassos" userId="4d36e8db-e5e8-45bb-ad99-b8dea074fc2f" providerId="ADAL" clId="{C85594C1-4D5A-4EC2-83FA-E6F58F3535B8}" dt="2019-10-25T21:32:33.610" v="8335" actId="20577"/>
          <ac:spMkLst>
            <pc:docMk/>
            <pc:sldMk cId="2724384688" sldId="1613"/>
            <ac:spMk id="7" creationId="{9024A2B5-7E9E-4A6F-AE06-D64AADF19D32}"/>
          </ac:spMkLst>
        </pc:spChg>
      </pc:sldChg>
      <pc:sldChg chg="del">
        <pc:chgData name="Darin Vassos" userId="4d36e8db-e5e8-45bb-ad99-b8dea074fc2f" providerId="ADAL" clId="{C85594C1-4D5A-4EC2-83FA-E6F58F3535B8}" dt="2019-10-25T21:29:52.585" v="8247" actId="2696"/>
        <pc:sldMkLst>
          <pc:docMk/>
          <pc:sldMk cId="3577067151" sldId="1617"/>
        </pc:sldMkLst>
      </pc:sldChg>
      <pc:sldChg chg="delSp modSp">
        <pc:chgData name="Darin Vassos" userId="4d36e8db-e5e8-45bb-ad99-b8dea074fc2f" providerId="ADAL" clId="{C85594C1-4D5A-4EC2-83FA-E6F58F3535B8}" dt="2019-10-25T18:20:31.952" v="5487" actId="20577"/>
        <pc:sldMkLst>
          <pc:docMk/>
          <pc:sldMk cId="1651828634" sldId="1628"/>
        </pc:sldMkLst>
        <pc:spChg chg="mod">
          <ac:chgData name="Darin Vassos" userId="4d36e8db-e5e8-45bb-ad99-b8dea074fc2f" providerId="ADAL" clId="{C85594C1-4D5A-4EC2-83FA-E6F58F3535B8}" dt="2019-10-25T18:20:31.952" v="5487" actId="20577"/>
          <ac:spMkLst>
            <pc:docMk/>
            <pc:sldMk cId="1651828634" sldId="1628"/>
            <ac:spMk id="4" creationId="{F93D070B-1559-495E-9C35-5099C4CE4183}"/>
          </ac:spMkLst>
        </pc:spChg>
        <pc:spChg chg="del">
          <ac:chgData name="Darin Vassos" userId="4d36e8db-e5e8-45bb-ad99-b8dea074fc2f" providerId="ADAL" clId="{C85594C1-4D5A-4EC2-83FA-E6F58F3535B8}" dt="2019-10-24T22:40:58.773" v="2556" actId="478"/>
          <ac:spMkLst>
            <pc:docMk/>
            <pc:sldMk cId="1651828634" sldId="1628"/>
            <ac:spMk id="6" creationId="{629ED0FF-E7BF-462F-9247-303980314379}"/>
          </ac:spMkLst>
        </pc:spChg>
        <pc:spChg chg="mod">
          <ac:chgData name="Darin Vassos" userId="4d36e8db-e5e8-45bb-ad99-b8dea074fc2f" providerId="ADAL" clId="{C85594C1-4D5A-4EC2-83FA-E6F58F3535B8}" dt="2019-10-25T04:38:23.448" v="3362" actId="113"/>
          <ac:spMkLst>
            <pc:docMk/>
            <pc:sldMk cId="1651828634" sldId="1628"/>
            <ac:spMk id="8" creationId="{E8508AA3-0C01-436C-AE95-77777F700231}"/>
          </ac:spMkLst>
        </pc:spChg>
      </pc:sldChg>
      <pc:sldChg chg="delSp modSp">
        <pc:chgData name="Darin Vassos" userId="4d36e8db-e5e8-45bb-ad99-b8dea074fc2f" providerId="ADAL" clId="{C85594C1-4D5A-4EC2-83FA-E6F58F3535B8}" dt="2019-10-25T21:28:02.600" v="8243" actId="122"/>
        <pc:sldMkLst>
          <pc:docMk/>
          <pc:sldMk cId="2220286251" sldId="2035"/>
        </pc:sldMkLst>
        <pc:spChg chg="mod">
          <ac:chgData name="Darin Vassos" userId="4d36e8db-e5e8-45bb-ad99-b8dea074fc2f" providerId="ADAL" clId="{C85594C1-4D5A-4EC2-83FA-E6F58F3535B8}" dt="2019-10-25T04:39:50.333" v="3393" actId="207"/>
          <ac:spMkLst>
            <pc:docMk/>
            <pc:sldMk cId="2220286251" sldId="2035"/>
            <ac:spMk id="3" creationId="{004B3EC1-040C-48CA-87B6-6BCEF2BD6CD4}"/>
          </ac:spMkLst>
        </pc:spChg>
        <pc:spChg chg="mod">
          <ac:chgData name="Darin Vassos" userId="4d36e8db-e5e8-45bb-ad99-b8dea074fc2f" providerId="ADAL" clId="{C85594C1-4D5A-4EC2-83FA-E6F58F3535B8}" dt="2019-10-25T18:21:17.933" v="5510" actId="20577"/>
          <ac:spMkLst>
            <pc:docMk/>
            <pc:sldMk cId="2220286251" sldId="2035"/>
            <ac:spMk id="4" creationId="{F93D070B-1559-495E-9C35-5099C4CE4183}"/>
          </ac:spMkLst>
        </pc:spChg>
        <pc:spChg chg="mod">
          <ac:chgData name="Darin Vassos" userId="4d36e8db-e5e8-45bb-ad99-b8dea074fc2f" providerId="ADAL" clId="{C85594C1-4D5A-4EC2-83FA-E6F58F3535B8}" dt="2019-10-25T04:55:23.549" v="4029" actId="1038"/>
          <ac:spMkLst>
            <pc:docMk/>
            <pc:sldMk cId="2220286251" sldId="2035"/>
            <ac:spMk id="5" creationId="{462FD6F7-737A-4ECC-B2E5-F3A8710DEFFC}"/>
          </ac:spMkLst>
        </pc:spChg>
        <pc:spChg chg="del">
          <ac:chgData name="Darin Vassos" userId="4d36e8db-e5e8-45bb-ad99-b8dea074fc2f" providerId="ADAL" clId="{C85594C1-4D5A-4EC2-83FA-E6F58F3535B8}" dt="2019-10-24T22:41:25.692" v="2562" actId="478"/>
          <ac:spMkLst>
            <pc:docMk/>
            <pc:sldMk cId="2220286251" sldId="2035"/>
            <ac:spMk id="12" creationId="{08373DC4-2212-429A-AB7B-DCBC1E541AC2}"/>
          </ac:spMkLst>
        </pc:spChg>
        <pc:graphicFrameChg chg="mod modGraphic">
          <ac:chgData name="Darin Vassos" userId="4d36e8db-e5e8-45bb-ad99-b8dea074fc2f" providerId="ADAL" clId="{C85594C1-4D5A-4EC2-83FA-E6F58F3535B8}" dt="2019-10-25T21:27:58.869" v="8242" actId="122"/>
          <ac:graphicFrameMkLst>
            <pc:docMk/>
            <pc:sldMk cId="2220286251" sldId="2035"/>
            <ac:graphicFrameMk id="8" creationId="{581FFD86-E8C6-4E1C-A484-5320492DD0F5}"/>
          </ac:graphicFrameMkLst>
        </pc:graphicFrameChg>
        <pc:graphicFrameChg chg="mod modGraphic">
          <ac:chgData name="Darin Vassos" userId="4d36e8db-e5e8-45bb-ad99-b8dea074fc2f" providerId="ADAL" clId="{C85594C1-4D5A-4EC2-83FA-E6F58F3535B8}" dt="2019-10-25T21:28:02.600" v="8243" actId="122"/>
          <ac:graphicFrameMkLst>
            <pc:docMk/>
            <pc:sldMk cId="2220286251" sldId="2035"/>
            <ac:graphicFrameMk id="9" creationId="{8A07C1D9-04AB-4203-BF58-112999F70637}"/>
          </ac:graphicFrameMkLst>
        </pc:graphicFrameChg>
      </pc:sldChg>
      <pc:sldChg chg="addSp delSp modSp add del">
        <pc:chgData name="Darin Vassos" userId="4d36e8db-e5e8-45bb-ad99-b8dea074fc2f" providerId="ADAL" clId="{C85594C1-4D5A-4EC2-83FA-E6F58F3535B8}" dt="2019-10-25T18:27:33.550" v="5710" actId="1582"/>
        <pc:sldMkLst>
          <pc:docMk/>
          <pc:sldMk cId="4283184586" sldId="2037"/>
        </pc:sldMkLst>
        <pc:spChg chg="del mod">
          <ac:chgData name="Darin Vassos" userId="4d36e8db-e5e8-45bb-ad99-b8dea074fc2f" providerId="ADAL" clId="{C85594C1-4D5A-4EC2-83FA-E6F58F3535B8}" dt="2019-10-25T18:27:10.728" v="5706" actId="478"/>
          <ac:spMkLst>
            <pc:docMk/>
            <pc:sldMk cId="4283184586" sldId="2037"/>
            <ac:spMk id="2" creationId="{502DED7D-69AF-4611-9BD9-DB3D1C4BC238}"/>
          </ac:spMkLst>
        </pc:spChg>
        <pc:spChg chg="del">
          <ac:chgData name="Darin Vassos" userId="4d36e8db-e5e8-45bb-ad99-b8dea074fc2f" providerId="ADAL" clId="{C85594C1-4D5A-4EC2-83FA-E6F58F3535B8}" dt="2019-10-24T22:41:38.421" v="2564" actId="478"/>
          <ac:spMkLst>
            <pc:docMk/>
            <pc:sldMk cId="4283184586" sldId="2037"/>
            <ac:spMk id="5" creationId="{5F4760E8-B8AE-422A-A09D-CCAF82C9EC3C}"/>
          </ac:spMkLst>
        </pc:spChg>
        <pc:graphicFrameChg chg="add mod">
          <ac:chgData name="Darin Vassos" userId="4d36e8db-e5e8-45bb-ad99-b8dea074fc2f" providerId="ADAL" clId="{C85594C1-4D5A-4EC2-83FA-E6F58F3535B8}" dt="2019-10-25T18:27:33.550" v="5710" actId="1582"/>
          <ac:graphicFrameMkLst>
            <pc:docMk/>
            <pc:sldMk cId="4283184586" sldId="2037"/>
            <ac:graphicFrameMk id="4" creationId="{01C29FF4-2A9B-47CC-ADD2-E737BCD8D25D}"/>
          </ac:graphicFrameMkLst>
        </pc:graphicFrameChg>
      </pc:sldChg>
      <pc:sldChg chg="delSp modSp">
        <pc:chgData name="Darin Vassos" userId="4d36e8db-e5e8-45bb-ad99-b8dea074fc2f" providerId="ADAL" clId="{C85594C1-4D5A-4EC2-83FA-E6F58F3535B8}" dt="2019-10-25T18:22:50.276" v="5524" actId="207"/>
        <pc:sldMkLst>
          <pc:docMk/>
          <pc:sldMk cId="4284629308" sldId="2038"/>
        </pc:sldMkLst>
        <pc:spChg chg="mod">
          <ac:chgData name="Darin Vassos" userId="4d36e8db-e5e8-45bb-ad99-b8dea074fc2f" providerId="ADAL" clId="{C85594C1-4D5A-4EC2-83FA-E6F58F3535B8}" dt="2019-10-25T18:22:50.276" v="5524" actId="207"/>
          <ac:spMkLst>
            <pc:docMk/>
            <pc:sldMk cId="4284629308" sldId="2038"/>
            <ac:spMk id="2" creationId="{502DED7D-69AF-4611-9BD9-DB3D1C4BC238}"/>
          </ac:spMkLst>
        </pc:spChg>
        <pc:spChg chg="del">
          <ac:chgData name="Darin Vassos" userId="4d36e8db-e5e8-45bb-ad99-b8dea074fc2f" providerId="ADAL" clId="{C85594C1-4D5A-4EC2-83FA-E6F58F3535B8}" dt="2019-10-24T22:45:16.376" v="2688" actId="478"/>
          <ac:spMkLst>
            <pc:docMk/>
            <pc:sldMk cId="4284629308" sldId="2038"/>
            <ac:spMk id="5" creationId="{EF9777D3-1F1E-414F-9EA0-AF416A2B8767}"/>
          </ac:spMkLst>
        </pc:spChg>
      </pc:sldChg>
      <pc:sldChg chg="delSp modSp">
        <pc:chgData name="Darin Vassos" userId="4d36e8db-e5e8-45bb-ad99-b8dea074fc2f" providerId="ADAL" clId="{C85594C1-4D5A-4EC2-83FA-E6F58F3535B8}" dt="2019-10-25T18:14:53.821" v="5325" actId="20577"/>
        <pc:sldMkLst>
          <pc:docMk/>
          <pc:sldMk cId="834017005" sldId="2039"/>
        </pc:sldMkLst>
        <pc:spChg chg="mod">
          <ac:chgData name="Darin Vassos" userId="4d36e8db-e5e8-45bb-ad99-b8dea074fc2f" providerId="ADAL" clId="{C85594C1-4D5A-4EC2-83FA-E6F58F3535B8}" dt="2019-10-25T18:14:53.821" v="5325" actId="20577"/>
          <ac:spMkLst>
            <pc:docMk/>
            <pc:sldMk cId="834017005" sldId="2039"/>
            <ac:spMk id="4" creationId="{F93D070B-1559-495E-9C35-5099C4CE4183}"/>
          </ac:spMkLst>
        </pc:spChg>
        <pc:spChg chg="del">
          <ac:chgData name="Darin Vassos" userId="4d36e8db-e5e8-45bb-ad99-b8dea074fc2f" providerId="ADAL" clId="{C85594C1-4D5A-4EC2-83FA-E6F58F3535B8}" dt="2019-10-24T22:48:11.058" v="2784" actId="478"/>
          <ac:spMkLst>
            <pc:docMk/>
            <pc:sldMk cId="834017005" sldId="2039"/>
            <ac:spMk id="5" creationId="{CA162093-36C0-42DD-943E-E6A9E625EDDD}"/>
          </ac:spMkLst>
        </pc:spChg>
      </pc:sldChg>
      <pc:sldChg chg="addSp delSp modSp">
        <pc:chgData name="Darin Vassos" userId="4d36e8db-e5e8-45bb-ad99-b8dea074fc2f" providerId="ADAL" clId="{C85594C1-4D5A-4EC2-83FA-E6F58F3535B8}" dt="2019-10-25T21:26:13.921" v="8229" actId="1076"/>
        <pc:sldMkLst>
          <pc:docMk/>
          <pc:sldMk cId="2554413971" sldId="2040"/>
        </pc:sldMkLst>
        <pc:spChg chg="mod">
          <ac:chgData name="Darin Vassos" userId="4d36e8db-e5e8-45bb-ad99-b8dea074fc2f" providerId="ADAL" clId="{C85594C1-4D5A-4EC2-83FA-E6F58F3535B8}" dt="2019-10-25T18:15:26.403" v="5360" actId="20577"/>
          <ac:spMkLst>
            <pc:docMk/>
            <pc:sldMk cId="2554413971" sldId="2040"/>
            <ac:spMk id="4" creationId="{F93D070B-1559-495E-9C35-5099C4CE4183}"/>
          </ac:spMkLst>
        </pc:spChg>
        <pc:spChg chg="mod">
          <ac:chgData name="Darin Vassos" userId="4d36e8db-e5e8-45bb-ad99-b8dea074fc2f" providerId="ADAL" clId="{C85594C1-4D5A-4EC2-83FA-E6F58F3535B8}" dt="2019-10-25T21:26:10.052" v="8228" actId="20577"/>
          <ac:spMkLst>
            <pc:docMk/>
            <pc:sldMk cId="2554413971" sldId="2040"/>
            <ac:spMk id="6" creationId="{E7D6C2FB-6E89-4300-9314-47F388E8AD21}"/>
          </ac:spMkLst>
        </pc:spChg>
        <pc:spChg chg="del">
          <ac:chgData name="Darin Vassos" userId="4d36e8db-e5e8-45bb-ad99-b8dea074fc2f" providerId="ADAL" clId="{C85594C1-4D5A-4EC2-83FA-E6F58F3535B8}" dt="2019-10-24T22:33:32.268" v="2419" actId="478"/>
          <ac:spMkLst>
            <pc:docMk/>
            <pc:sldMk cId="2554413971" sldId="2040"/>
            <ac:spMk id="7" creationId="{AAF23476-5E4D-423C-8C33-4984E504FB8F}"/>
          </ac:spMkLst>
        </pc:spChg>
        <pc:graphicFrameChg chg="add mod modGraphic">
          <ac:chgData name="Darin Vassos" userId="4d36e8db-e5e8-45bb-ad99-b8dea074fc2f" providerId="ADAL" clId="{C85594C1-4D5A-4EC2-83FA-E6F58F3535B8}" dt="2019-10-25T21:26:13.921" v="8229" actId="1076"/>
          <ac:graphicFrameMkLst>
            <pc:docMk/>
            <pc:sldMk cId="2554413971" sldId="2040"/>
            <ac:graphicFrameMk id="2" creationId="{C73198AF-B562-4F8A-91F9-1D601650B284}"/>
          </ac:graphicFrameMkLst>
        </pc:graphicFrameChg>
      </pc:sldChg>
      <pc:sldChg chg="delSp modSp">
        <pc:chgData name="Darin Vassos" userId="4d36e8db-e5e8-45bb-ad99-b8dea074fc2f" providerId="ADAL" clId="{C85594C1-4D5A-4EC2-83FA-E6F58F3535B8}" dt="2019-10-25T21:28:53.548" v="8246" actId="2711"/>
        <pc:sldMkLst>
          <pc:docMk/>
          <pc:sldMk cId="1531929974" sldId="2041"/>
        </pc:sldMkLst>
        <pc:spChg chg="mod">
          <ac:chgData name="Darin Vassos" userId="4d36e8db-e5e8-45bb-ad99-b8dea074fc2f" providerId="ADAL" clId="{C85594C1-4D5A-4EC2-83FA-E6F58F3535B8}" dt="2019-10-25T18:15:31.499" v="5366" actId="20577"/>
          <ac:spMkLst>
            <pc:docMk/>
            <pc:sldMk cId="1531929974" sldId="2041"/>
            <ac:spMk id="4" creationId="{F93D070B-1559-495E-9C35-5099C4CE4183}"/>
          </ac:spMkLst>
        </pc:spChg>
        <pc:spChg chg="mod">
          <ac:chgData name="Darin Vassos" userId="4d36e8db-e5e8-45bb-ad99-b8dea074fc2f" providerId="ADAL" clId="{C85594C1-4D5A-4EC2-83FA-E6F58F3535B8}" dt="2019-10-25T21:26:32.998" v="8231" actId="5793"/>
          <ac:spMkLst>
            <pc:docMk/>
            <pc:sldMk cId="1531929974" sldId="2041"/>
            <ac:spMk id="6" creationId="{E7D6C2FB-6E89-4300-9314-47F388E8AD21}"/>
          </ac:spMkLst>
        </pc:spChg>
        <pc:spChg chg="del">
          <ac:chgData name="Darin Vassos" userId="4d36e8db-e5e8-45bb-ad99-b8dea074fc2f" providerId="ADAL" clId="{C85594C1-4D5A-4EC2-83FA-E6F58F3535B8}" dt="2019-10-24T22:33:28.953" v="2418" actId="478"/>
          <ac:spMkLst>
            <pc:docMk/>
            <pc:sldMk cId="1531929974" sldId="2041"/>
            <ac:spMk id="8" creationId="{5AB42A5D-3B78-4BE4-BDBD-DA3A80B5AA57}"/>
          </ac:spMkLst>
        </pc:spChg>
        <pc:graphicFrameChg chg="mod modGraphic">
          <ac:chgData name="Darin Vassos" userId="4d36e8db-e5e8-45bb-ad99-b8dea074fc2f" providerId="ADAL" clId="{C85594C1-4D5A-4EC2-83FA-E6F58F3535B8}" dt="2019-10-25T21:28:53.548" v="8246" actId="2711"/>
          <ac:graphicFrameMkLst>
            <pc:docMk/>
            <pc:sldMk cId="1531929974" sldId="2041"/>
            <ac:graphicFrameMk id="7" creationId="{A9DA33FD-F8F5-47BC-939C-A3F00451CDEB}"/>
          </ac:graphicFrameMkLst>
        </pc:graphicFrameChg>
      </pc:sldChg>
      <pc:sldChg chg="delSp modSp">
        <pc:chgData name="Darin Vassos" userId="4d36e8db-e5e8-45bb-ad99-b8dea074fc2f" providerId="ADAL" clId="{C85594C1-4D5A-4EC2-83FA-E6F58F3535B8}" dt="2019-10-25T18:20:06.251" v="5471" actId="20577"/>
        <pc:sldMkLst>
          <pc:docMk/>
          <pc:sldMk cId="1267276345" sldId="2045"/>
        </pc:sldMkLst>
        <pc:spChg chg="mod">
          <ac:chgData name="Darin Vassos" userId="4d36e8db-e5e8-45bb-ad99-b8dea074fc2f" providerId="ADAL" clId="{C85594C1-4D5A-4EC2-83FA-E6F58F3535B8}" dt="2019-10-25T18:20:06.251" v="5471" actId="20577"/>
          <ac:spMkLst>
            <pc:docMk/>
            <pc:sldMk cId="1267276345" sldId="2045"/>
            <ac:spMk id="4" creationId="{F93D070B-1559-495E-9C35-5099C4CE4183}"/>
          </ac:spMkLst>
        </pc:spChg>
        <pc:spChg chg="mod">
          <ac:chgData name="Darin Vassos" userId="4d36e8db-e5e8-45bb-ad99-b8dea074fc2f" providerId="ADAL" clId="{C85594C1-4D5A-4EC2-83FA-E6F58F3535B8}" dt="2019-10-25T04:32:30.378" v="3057" actId="403"/>
          <ac:spMkLst>
            <pc:docMk/>
            <pc:sldMk cId="1267276345" sldId="2045"/>
            <ac:spMk id="6" creationId="{BD64191D-E1C4-4970-819F-5178D991CBEB}"/>
          </ac:spMkLst>
        </pc:spChg>
        <pc:spChg chg="del">
          <ac:chgData name="Darin Vassos" userId="4d36e8db-e5e8-45bb-ad99-b8dea074fc2f" providerId="ADAL" clId="{C85594C1-4D5A-4EC2-83FA-E6F58F3535B8}" dt="2019-10-25T04:32:45.287" v="3099" actId="478"/>
          <ac:spMkLst>
            <pc:docMk/>
            <pc:sldMk cId="1267276345" sldId="2045"/>
            <ac:spMk id="9" creationId="{61702015-D39C-4250-8A54-CFF8D0F1BEA1}"/>
          </ac:spMkLst>
        </pc:spChg>
        <pc:picChg chg="mod">
          <ac:chgData name="Darin Vassos" userId="4d36e8db-e5e8-45bb-ad99-b8dea074fc2f" providerId="ADAL" clId="{C85594C1-4D5A-4EC2-83FA-E6F58F3535B8}" dt="2019-10-25T04:32:49.132" v="3100" actId="1076"/>
          <ac:picMkLst>
            <pc:docMk/>
            <pc:sldMk cId="1267276345" sldId="2045"/>
            <ac:picMk id="7" creationId="{BFDE52CC-083D-49E8-B6BB-80B6EDC09CBC}"/>
          </ac:picMkLst>
        </pc:picChg>
        <pc:picChg chg="mod">
          <ac:chgData name="Darin Vassos" userId="4d36e8db-e5e8-45bb-ad99-b8dea074fc2f" providerId="ADAL" clId="{C85594C1-4D5A-4EC2-83FA-E6F58F3535B8}" dt="2019-10-25T04:32:36.965" v="3078" actId="1038"/>
          <ac:picMkLst>
            <pc:docMk/>
            <pc:sldMk cId="1267276345" sldId="2045"/>
            <ac:picMk id="8" creationId="{EDE1A17A-2221-4B3B-A18D-68C37074F8D7}"/>
          </ac:picMkLst>
        </pc:picChg>
      </pc:sldChg>
      <pc:sldChg chg="delSp modSp">
        <pc:chgData name="Darin Vassos" userId="4d36e8db-e5e8-45bb-ad99-b8dea074fc2f" providerId="ADAL" clId="{C85594C1-4D5A-4EC2-83FA-E6F58F3535B8}" dt="2019-10-25T18:19:57.902" v="5453" actId="20577"/>
        <pc:sldMkLst>
          <pc:docMk/>
          <pc:sldMk cId="1745987928" sldId="2047"/>
        </pc:sldMkLst>
        <pc:spChg chg="mod">
          <ac:chgData name="Darin Vassos" userId="4d36e8db-e5e8-45bb-ad99-b8dea074fc2f" providerId="ADAL" clId="{C85594C1-4D5A-4EC2-83FA-E6F58F3535B8}" dt="2019-10-25T18:19:57.902" v="5453" actId="20577"/>
          <ac:spMkLst>
            <pc:docMk/>
            <pc:sldMk cId="1745987928" sldId="2047"/>
            <ac:spMk id="4" creationId="{F93D070B-1559-495E-9C35-5099C4CE4183}"/>
          </ac:spMkLst>
        </pc:spChg>
        <pc:spChg chg="mod">
          <ac:chgData name="Darin Vassos" userId="4d36e8db-e5e8-45bb-ad99-b8dea074fc2f" providerId="ADAL" clId="{C85594C1-4D5A-4EC2-83FA-E6F58F3535B8}" dt="2019-10-25T18:15:46.448" v="5380" actId="207"/>
          <ac:spMkLst>
            <pc:docMk/>
            <pc:sldMk cId="1745987928" sldId="2047"/>
            <ac:spMk id="6" creationId="{BD64191D-E1C4-4970-819F-5178D991CBEB}"/>
          </ac:spMkLst>
        </pc:spChg>
        <pc:spChg chg="del">
          <ac:chgData name="Darin Vassos" userId="4d36e8db-e5e8-45bb-ad99-b8dea074fc2f" providerId="ADAL" clId="{C85594C1-4D5A-4EC2-83FA-E6F58F3535B8}" dt="2019-10-25T18:15:53.695" v="5381" actId="478"/>
          <ac:spMkLst>
            <pc:docMk/>
            <pc:sldMk cId="1745987928" sldId="2047"/>
            <ac:spMk id="8" creationId="{59C740F8-6940-45D2-94FD-63FB46FF517E}"/>
          </ac:spMkLst>
        </pc:spChg>
      </pc:sldChg>
      <pc:sldChg chg="addSp delSp modSp">
        <pc:chgData name="Darin Vassos" userId="4d36e8db-e5e8-45bb-ad99-b8dea074fc2f" providerId="ADAL" clId="{C85594C1-4D5A-4EC2-83FA-E6F58F3535B8}" dt="2019-10-25T22:25:10.397" v="9408" actId="113"/>
        <pc:sldMkLst>
          <pc:docMk/>
          <pc:sldMk cId="914769721" sldId="2051"/>
        </pc:sldMkLst>
        <pc:spChg chg="add mod">
          <ac:chgData name="Darin Vassos" userId="4d36e8db-e5e8-45bb-ad99-b8dea074fc2f" providerId="ADAL" clId="{C85594C1-4D5A-4EC2-83FA-E6F58F3535B8}" dt="2019-10-25T22:25:10.397" v="9408" actId="113"/>
          <ac:spMkLst>
            <pc:docMk/>
            <pc:sldMk cId="914769721" sldId="2051"/>
            <ac:spMk id="5" creationId="{A4D806A4-31C5-42C7-A1D9-C94ED1471166}"/>
          </ac:spMkLst>
        </pc:spChg>
        <pc:spChg chg="add mod">
          <ac:chgData name="Darin Vassos" userId="4d36e8db-e5e8-45bb-ad99-b8dea074fc2f" providerId="ADAL" clId="{C85594C1-4D5A-4EC2-83FA-E6F58F3535B8}" dt="2019-10-25T19:04:53.700" v="7624" actId="404"/>
          <ac:spMkLst>
            <pc:docMk/>
            <pc:sldMk cId="914769721" sldId="2051"/>
            <ac:spMk id="6" creationId="{AD2F3E2B-AED5-4593-B500-5D6F6D88C6A1}"/>
          </ac:spMkLst>
        </pc:spChg>
        <pc:spChg chg="add mod">
          <ac:chgData name="Darin Vassos" userId="4d36e8db-e5e8-45bb-ad99-b8dea074fc2f" providerId="ADAL" clId="{C85594C1-4D5A-4EC2-83FA-E6F58F3535B8}" dt="2019-10-25T22:24:58.606" v="9399" actId="113"/>
          <ac:spMkLst>
            <pc:docMk/>
            <pc:sldMk cId="914769721" sldId="2051"/>
            <ac:spMk id="7" creationId="{84A15C91-CA98-4A1E-959B-C1A4721A761E}"/>
          </ac:spMkLst>
        </pc:spChg>
        <pc:spChg chg="add mod">
          <ac:chgData name="Darin Vassos" userId="4d36e8db-e5e8-45bb-ad99-b8dea074fc2f" providerId="ADAL" clId="{C85594C1-4D5A-4EC2-83FA-E6F58F3535B8}" dt="2019-10-25T21:30:42.914" v="8253" actId="207"/>
          <ac:spMkLst>
            <pc:docMk/>
            <pc:sldMk cId="914769721" sldId="2051"/>
            <ac:spMk id="8" creationId="{08734656-ECBC-45CF-A389-DC2CD138D0D2}"/>
          </ac:spMkLst>
        </pc:spChg>
        <pc:graphicFrameChg chg="del mod">
          <ac:chgData name="Darin Vassos" userId="4d36e8db-e5e8-45bb-ad99-b8dea074fc2f" providerId="ADAL" clId="{C85594C1-4D5A-4EC2-83FA-E6F58F3535B8}" dt="2019-10-25T17:49:33.894" v="4787" actId="478"/>
          <ac:graphicFrameMkLst>
            <pc:docMk/>
            <pc:sldMk cId="914769721" sldId="2051"/>
            <ac:graphicFrameMk id="2" creationId="{8AED3827-1607-464C-BD38-DE9CDE3ACA95}"/>
          </ac:graphicFrameMkLst>
        </pc:graphicFrameChg>
      </pc:sldChg>
      <pc:sldChg chg="addSp delSp modSp">
        <pc:chgData name="Darin Vassos" userId="4d36e8db-e5e8-45bb-ad99-b8dea074fc2f" providerId="ADAL" clId="{C85594C1-4D5A-4EC2-83FA-E6F58F3535B8}" dt="2019-10-25T22:26:03.432" v="9453" actId="20577"/>
        <pc:sldMkLst>
          <pc:docMk/>
          <pc:sldMk cId="2116870404" sldId="2052"/>
        </pc:sldMkLst>
        <pc:spChg chg="add mod">
          <ac:chgData name="Darin Vassos" userId="4d36e8db-e5e8-45bb-ad99-b8dea074fc2f" providerId="ADAL" clId="{C85594C1-4D5A-4EC2-83FA-E6F58F3535B8}" dt="2019-10-25T22:25:29.047" v="9424" actId="113"/>
          <ac:spMkLst>
            <pc:docMk/>
            <pc:sldMk cId="2116870404" sldId="2052"/>
            <ac:spMk id="5" creationId="{9B609827-BD65-456C-8DE9-092746A20513}"/>
          </ac:spMkLst>
        </pc:spChg>
        <pc:spChg chg="add mod">
          <ac:chgData name="Darin Vassos" userId="4d36e8db-e5e8-45bb-ad99-b8dea074fc2f" providerId="ADAL" clId="{C85594C1-4D5A-4EC2-83FA-E6F58F3535B8}" dt="2019-10-25T19:04:37.752" v="7622" actId="404"/>
          <ac:spMkLst>
            <pc:docMk/>
            <pc:sldMk cId="2116870404" sldId="2052"/>
            <ac:spMk id="6" creationId="{A48951B8-EC15-4356-A8B0-8499AAF50CA3}"/>
          </ac:spMkLst>
        </pc:spChg>
        <pc:spChg chg="add mod">
          <ac:chgData name="Darin Vassos" userId="4d36e8db-e5e8-45bb-ad99-b8dea074fc2f" providerId="ADAL" clId="{C85594C1-4D5A-4EC2-83FA-E6F58F3535B8}" dt="2019-10-25T22:26:03.432" v="9453" actId="20577"/>
          <ac:spMkLst>
            <pc:docMk/>
            <pc:sldMk cId="2116870404" sldId="2052"/>
            <ac:spMk id="7" creationId="{5C19D8E7-4CFD-473F-9367-94BA7186A64C}"/>
          </ac:spMkLst>
        </pc:spChg>
        <pc:spChg chg="add mod">
          <ac:chgData name="Darin Vassos" userId="4d36e8db-e5e8-45bb-ad99-b8dea074fc2f" providerId="ADAL" clId="{C85594C1-4D5A-4EC2-83FA-E6F58F3535B8}" dt="2019-10-25T21:30:48.904" v="8254" actId="207"/>
          <ac:spMkLst>
            <pc:docMk/>
            <pc:sldMk cId="2116870404" sldId="2052"/>
            <ac:spMk id="8" creationId="{93CEE35D-8879-441C-8785-DF95835A47D1}"/>
          </ac:spMkLst>
        </pc:spChg>
        <pc:graphicFrameChg chg="add del mod">
          <ac:chgData name="Darin Vassos" userId="4d36e8db-e5e8-45bb-ad99-b8dea074fc2f" providerId="ADAL" clId="{C85594C1-4D5A-4EC2-83FA-E6F58F3535B8}" dt="2019-10-25T17:56:44.787" v="4994" actId="478"/>
          <ac:graphicFrameMkLst>
            <pc:docMk/>
            <pc:sldMk cId="2116870404" sldId="2052"/>
            <ac:graphicFrameMk id="2" creationId="{30851C92-749A-4AB1-95CA-DC88C94C4666}"/>
          </ac:graphicFrameMkLst>
        </pc:graphicFrameChg>
      </pc:sldChg>
      <pc:sldChg chg="addSp delSp modSp">
        <pc:chgData name="Darin Vassos" userId="4d36e8db-e5e8-45bb-ad99-b8dea074fc2f" providerId="ADAL" clId="{C85594C1-4D5A-4EC2-83FA-E6F58F3535B8}" dt="2019-10-25T21:30:18.361" v="8248" actId="207"/>
        <pc:sldMkLst>
          <pc:docMk/>
          <pc:sldMk cId="3276706745" sldId="2054"/>
        </pc:sldMkLst>
        <pc:spChg chg="add del mod topLvl">
          <ac:chgData name="Darin Vassos" userId="4d36e8db-e5e8-45bb-ad99-b8dea074fc2f" providerId="ADAL" clId="{C85594C1-4D5A-4EC2-83FA-E6F58F3535B8}" dt="2019-10-25T17:37:06.644" v="4504" actId="478"/>
          <ac:spMkLst>
            <pc:docMk/>
            <pc:sldMk cId="3276706745" sldId="2054"/>
            <ac:spMk id="2" creationId="{FF890575-876E-4CBB-A97C-89450AD144B5}"/>
          </ac:spMkLst>
        </pc:spChg>
        <pc:spChg chg="mod">
          <ac:chgData name="Darin Vassos" userId="4d36e8db-e5e8-45bb-ad99-b8dea074fc2f" providerId="ADAL" clId="{C85594C1-4D5A-4EC2-83FA-E6F58F3535B8}" dt="2019-10-25T18:40:19.153" v="6222" actId="20577"/>
          <ac:spMkLst>
            <pc:docMk/>
            <pc:sldMk cId="3276706745" sldId="2054"/>
            <ac:spMk id="4" creationId="{F93D070B-1559-495E-9C35-5099C4CE4183}"/>
          </ac:spMkLst>
        </pc:spChg>
        <pc:spChg chg="add mod">
          <ac:chgData name="Darin Vassos" userId="4d36e8db-e5e8-45bb-ad99-b8dea074fc2f" providerId="ADAL" clId="{C85594C1-4D5A-4EC2-83FA-E6F58F3535B8}" dt="2019-10-24T21:55:12.317" v="1101" actId="14100"/>
          <ac:spMkLst>
            <pc:docMk/>
            <pc:sldMk cId="3276706745" sldId="2054"/>
            <ac:spMk id="5" creationId="{1943535A-A536-4143-AB3A-C918E20D8E05}"/>
          </ac:spMkLst>
        </pc:spChg>
        <pc:spChg chg="add del mod">
          <ac:chgData name="Darin Vassos" userId="4d36e8db-e5e8-45bb-ad99-b8dea074fc2f" providerId="ADAL" clId="{C85594C1-4D5A-4EC2-83FA-E6F58F3535B8}" dt="2019-10-25T17:37:06.644" v="4504" actId="478"/>
          <ac:spMkLst>
            <pc:docMk/>
            <pc:sldMk cId="3276706745" sldId="2054"/>
            <ac:spMk id="9" creationId="{88E15526-3A6D-407D-8240-F4F657C2F29D}"/>
          </ac:spMkLst>
        </pc:spChg>
        <pc:spChg chg="add mod">
          <ac:chgData name="Darin Vassos" userId="4d36e8db-e5e8-45bb-ad99-b8dea074fc2f" providerId="ADAL" clId="{C85594C1-4D5A-4EC2-83FA-E6F58F3535B8}" dt="2019-10-25T19:06:06.781" v="7640" actId="255"/>
          <ac:spMkLst>
            <pc:docMk/>
            <pc:sldMk cId="3276706745" sldId="2054"/>
            <ac:spMk id="11" creationId="{17BF5A86-29D0-4417-BAAD-1C45F7E1B358}"/>
          </ac:spMkLst>
        </pc:spChg>
        <pc:spChg chg="add mod">
          <ac:chgData name="Darin Vassos" userId="4d36e8db-e5e8-45bb-ad99-b8dea074fc2f" providerId="ADAL" clId="{C85594C1-4D5A-4EC2-83FA-E6F58F3535B8}" dt="2019-10-25T19:06:11.506" v="7641" actId="255"/>
          <ac:spMkLst>
            <pc:docMk/>
            <pc:sldMk cId="3276706745" sldId="2054"/>
            <ac:spMk id="12" creationId="{1CFF337F-F49D-427D-8645-C73C186F72AF}"/>
          </ac:spMkLst>
        </pc:spChg>
        <pc:spChg chg="add mod">
          <ac:chgData name="Darin Vassos" userId="4d36e8db-e5e8-45bb-ad99-b8dea074fc2f" providerId="ADAL" clId="{C85594C1-4D5A-4EC2-83FA-E6F58F3535B8}" dt="2019-10-25T21:30:18.361" v="8248" actId="207"/>
          <ac:spMkLst>
            <pc:docMk/>
            <pc:sldMk cId="3276706745" sldId="2054"/>
            <ac:spMk id="13" creationId="{C0B0E31F-22C2-4527-B360-EEDBF764DD99}"/>
          </ac:spMkLst>
        </pc:spChg>
        <pc:grpChg chg="add del mod">
          <ac:chgData name="Darin Vassos" userId="4d36e8db-e5e8-45bb-ad99-b8dea074fc2f" providerId="ADAL" clId="{C85594C1-4D5A-4EC2-83FA-E6F58F3535B8}" dt="2019-10-25T17:28:08.586" v="4403" actId="165"/>
          <ac:grpSpMkLst>
            <pc:docMk/>
            <pc:sldMk cId="3276706745" sldId="2054"/>
            <ac:grpSpMk id="8" creationId="{C49F5290-46BE-4BB2-B4B7-93C108DE5746}"/>
          </ac:grpSpMkLst>
        </pc:grpChg>
        <pc:graphicFrameChg chg="del mod">
          <ac:chgData name="Darin Vassos" userId="4d36e8db-e5e8-45bb-ad99-b8dea074fc2f" providerId="ADAL" clId="{C85594C1-4D5A-4EC2-83FA-E6F58F3535B8}" dt="2019-10-25T17:27:02.843" v="4397" actId="478"/>
          <ac:graphicFrameMkLst>
            <pc:docMk/>
            <pc:sldMk cId="3276706745" sldId="2054"/>
            <ac:graphicFrameMk id="3" creationId="{D915A5FA-150C-4188-8356-625A18D02201}"/>
          </ac:graphicFrameMkLst>
        </pc:graphicFrameChg>
        <pc:graphicFrameChg chg="add del mod">
          <ac:chgData name="Darin Vassos" userId="4d36e8db-e5e8-45bb-ad99-b8dea074fc2f" providerId="ADAL" clId="{C85594C1-4D5A-4EC2-83FA-E6F58F3535B8}" dt="2019-10-25T17:24:26.886" v="4267" actId="478"/>
          <ac:graphicFrameMkLst>
            <pc:docMk/>
            <pc:sldMk cId="3276706745" sldId="2054"/>
            <ac:graphicFrameMk id="6" creationId="{8DCCD5B8-476F-415A-8214-8C2B57150C6E}"/>
          </ac:graphicFrameMkLst>
        </pc:graphicFrameChg>
        <pc:picChg chg="add del mod ord topLvl">
          <ac:chgData name="Darin Vassos" userId="4d36e8db-e5e8-45bb-ad99-b8dea074fc2f" providerId="ADAL" clId="{C85594C1-4D5A-4EC2-83FA-E6F58F3535B8}" dt="2019-10-25T17:37:06.644" v="4504" actId="478"/>
          <ac:picMkLst>
            <pc:docMk/>
            <pc:sldMk cId="3276706745" sldId="2054"/>
            <ac:picMk id="7" creationId="{F34AAFCC-13E9-49FB-A823-A065A959A391}"/>
          </ac:picMkLst>
        </pc:picChg>
        <pc:picChg chg="add del">
          <ac:chgData name="Darin Vassos" userId="4d36e8db-e5e8-45bb-ad99-b8dea074fc2f" providerId="ADAL" clId="{C85594C1-4D5A-4EC2-83FA-E6F58F3535B8}" dt="2019-10-25T17:43:35.480" v="4756" actId="478"/>
          <ac:picMkLst>
            <pc:docMk/>
            <pc:sldMk cId="3276706745" sldId="2054"/>
            <ac:picMk id="10" creationId="{4C692695-8369-4342-A257-8B13CF791776}"/>
          </ac:picMkLst>
        </pc:picChg>
      </pc:sldChg>
      <pc:sldChg chg="addSp delSp modSp modNotesTx">
        <pc:chgData name="Darin Vassos" userId="4d36e8db-e5e8-45bb-ad99-b8dea074fc2f" providerId="ADAL" clId="{C85594C1-4D5A-4EC2-83FA-E6F58F3535B8}" dt="2019-10-25T22:30:03.179" v="9549" actId="20577"/>
        <pc:sldMkLst>
          <pc:docMk/>
          <pc:sldMk cId="3800406897" sldId="2055"/>
        </pc:sldMkLst>
        <pc:spChg chg="mod">
          <ac:chgData name="Darin Vassos" userId="4d36e8db-e5e8-45bb-ad99-b8dea074fc2f" providerId="ADAL" clId="{C85594C1-4D5A-4EC2-83FA-E6F58F3535B8}" dt="2019-10-25T18:40:14.634" v="6213" actId="20577"/>
          <ac:spMkLst>
            <pc:docMk/>
            <pc:sldMk cId="3800406897" sldId="2055"/>
            <ac:spMk id="4" creationId="{F93D070B-1559-495E-9C35-5099C4CE4183}"/>
          </ac:spMkLst>
        </pc:spChg>
        <pc:spChg chg="add mod">
          <ac:chgData name="Darin Vassos" userId="4d36e8db-e5e8-45bb-ad99-b8dea074fc2f" providerId="ADAL" clId="{C85594C1-4D5A-4EC2-83FA-E6F58F3535B8}" dt="2019-10-25T17:34:23.015" v="4481" actId="14100"/>
          <ac:spMkLst>
            <pc:docMk/>
            <pc:sldMk cId="3800406897" sldId="2055"/>
            <ac:spMk id="5" creationId="{666F49E1-FF0A-4FC5-8728-C4D38B1472C8}"/>
          </ac:spMkLst>
        </pc:spChg>
        <pc:spChg chg="add mod">
          <ac:chgData name="Darin Vassos" userId="4d36e8db-e5e8-45bb-ad99-b8dea074fc2f" providerId="ADAL" clId="{C85594C1-4D5A-4EC2-83FA-E6F58F3535B8}" dt="2019-10-25T19:05:57.667" v="7638" actId="255"/>
          <ac:spMkLst>
            <pc:docMk/>
            <pc:sldMk cId="3800406897" sldId="2055"/>
            <ac:spMk id="7" creationId="{EE9D2F62-CFC4-4BF9-A0CD-C9B4914B7953}"/>
          </ac:spMkLst>
        </pc:spChg>
        <pc:spChg chg="add mod">
          <ac:chgData name="Darin Vassos" userId="4d36e8db-e5e8-45bb-ad99-b8dea074fc2f" providerId="ADAL" clId="{C85594C1-4D5A-4EC2-83FA-E6F58F3535B8}" dt="2019-10-25T22:30:03.179" v="9549" actId="20577"/>
          <ac:spMkLst>
            <pc:docMk/>
            <pc:sldMk cId="3800406897" sldId="2055"/>
            <ac:spMk id="8" creationId="{76B40C9F-2D87-42CE-9CE9-A4F8A34A0DB1}"/>
          </ac:spMkLst>
        </pc:spChg>
        <pc:spChg chg="add mod">
          <ac:chgData name="Darin Vassos" userId="4d36e8db-e5e8-45bb-ad99-b8dea074fc2f" providerId="ADAL" clId="{C85594C1-4D5A-4EC2-83FA-E6F58F3535B8}" dt="2019-10-25T21:30:24.173" v="8249" actId="207"/>
          <ac:spMkLst>
            <pc:docMk/>
            <pc:sldMk cId="3800406897" sldId="2055"/>
            <ac:spMk id="9" creationId="{7410D739-F644-4CB1-A82D-1BD72ACC8F32}"/>
          </ac:spMkLst>
        </pc:spChg>
        <pc:graphicFrameChg chg="del mod">
          <ac:chgData name="Darin Vassos" userId="4d36e8db-e5e8-45bb-ad99-b8dea074fc2f" providerId="ADAL" clId="{C85594C1-4D5A-4EC2-83FA-E6F58F3535B8}" dt="2019-10-25T17:32:26.830" v="4468" actId="478"/>
          <ac:graphicFrameMkLst>
            <pc:docMk/>
            <pc:sldMk cId="3800406897" sldId="2055"/>
            <ac:graphicFrameMk id="3" creationId="{C96F2568-46DA-4CC7-AF6A-90124FAA6E0D}"/>
          </ac:graphicFrameMkLst>
        </pc:graphicFrameChg>
        <pc:picChg chg="add del mod">
          <ac:chgData name="Darin Vassos" userId="4d36e8db-e5e8-45bb-ad99-b8dea074fc2f" providerId="ADAL" clId="{C85594C1-4D5A-4EC2-83FA-E6F58F3535B8}" dt="2019-10-25T17:43:31.253" v="4755" actId="478"/>
          <ac:picMkLst>
            <pc:docMk/>
            <pc:sldMk cId="3800406897" sldId="2055"/>
            <ac:picMk id="6" creationId="{CCC0CED9-0807-4632-ACAA-C162F5C84BFD}"/>
          </ac:picMkLst>
        </pc:picChg>
      </pc:sldChg>
      <pc:sldChg chg="addSp delSp modSp">
        <pc:chgData name="Darin Vassos" userId="4d36e8db-e5e8-45bb-ad99-b8dea074fc2f" providerId="ADAL" clId="{C85594C1-4D5A-4EC2-83FA-E6F58F3535B8}" dt="2019-10-25T21:30:33.321" v="8251" actId="207"/>
        <pc:sldMkLst>
          <pc:docMk/>
          <pc:sldMk cId="2542554205" sldId="2056"/>
        </pc:sldMkLst>
        <pc:spChg chg="add mod">
          <ac:chgData name="Darin Vassos" userId="4d36e8db-e5e8-45bb-ad99-b8dea074fc2f" providerId="ADAL" clId="{C85594C1-4D5A-4EC2-83FA-E6F58F3535B8}" dt="2019-10-25T21:30:33.321" v="8251" actId="207"/>
          <ac:spMkLst>
            <pc:docMk/>
            <pc:sldMk cId="2542554205" sldId="2056"/>
            <ac:spMk id="3" creationId="{51CD94B8-D25A-441C-9505-5716195294FC}"/>
          </ac:spMkLst>
        </pc:spChg>
        <pc:spChg chg="add mod">
          <ac:chgData name="Darin Vassos" userId="4d36e8db-e5e8-45bb-ad99-b8dea074fc2f" providerId="ADAL" clId="{C85594C1-4D5A-4EC2-83FA-E6F58F3535B8}" dt="2019-10-24T22:14:26.420" v="1771" actId="14100"/>
          <ac:spMkLst>
            <pc:docMk/>
            <pc:sldMk cId="2542554205" sldId="2056"/>
            <ac:spMk id="5" creationId="{0DA41ED1-9B11-4307-BE3E-C4142F5EAEF0}"/>
          </ac:spMkLst>
        </pc:spChg>
        <pc:spChg chg="add mod">
          <ac:chgData name="Darin Vassos" userId="4d36e8db-e5e8-45bb-ad99-b8dea074fc2f" providerId="ADAL" clId="{C85594C1-4D5A-4EC2-83FA-E6F58F3535B8}" dt="2019-10-25T19:05:26.506" v="7629" actId="255"/>
          <ac:spMkLst>
            <pc:docMk/>
            <pc:sldMk cId="2542554205" sldId="2056"/>
            <ac:spMk id="7" creationId="{061CF84C-FA5F-41FD-9A8D-650F1B103603}"/>
          </ac:spMkLst>
        </pc:spChg>
        <pc:spChg chg="add mod">
          <ac:chgData name="Darin Vassos" userId="4d36e8db-e5e8-45bb-ad99-b8dea074fc2f" providerId="ADAL" clId="{C85594C1-4D5A-4EC2-83FA-E6F58F3535B8}" dt="2019-10-25T19:05:30.323" v="7630" actId="404"/>
          <ac:spMkLst>
            <pc:docMk/>
            <pc:sldMk cId="2542554205" sldId="2056"/>
            <ac:spMk id="8" creationId="{4592EE5A-E587-47D7-91BD-4AE3B7056C8C}"/>
          </ac:spMkLst>
        </pc:spChg>
        <pc:graphicFrameChg chg="del mod">
          <ac:chgData name="Darin Vassos" userId="4d36e8db-e5e8-45bb-ad99-b8dea074fc2f" providerId="ADAL" clId="{C85594C1-4D5A-4EC2-83FA-E6F58F3535B8}" dt="2019-10-25T17:42:07.719" v="4742" actId="478"/>
          <ac:graphicFrameMkLst>
            <pc:docMk/>
            <pc:sldMk cId="2542554205" sldId="2056"/>
            <ac:graphicFrameMk id="2" creationId="{4E282F61-2F4F-4F60-B48E-3C83C2C2976E}"/>
          </ac:graphicFrameMkLst>
        </pc:graphicFrameChg>
        <pc:picChg chg="add del">
          <ac:chgData name="Darin Vassos" userId="4d36e8db-e5e8-45bb-ad99-b8dea074fc2f" providerId="ADAL" clId="{C85594C1-4D5A-4EC2-83FA-E6F58F3535B8}" dt="2019-10-25T17:43:07.666" v="4750" actId="478"/>
          <ac:picMkLst>
            <pc:docMk/>
            <pc:sldMk cId="2542554205" sldId="2056"/>
            <ac:picMk id="6" creationId="{2E8B7ED8-CF2A-482F-B98E-7F32AEA8F5EC}"/>
          </ac:picMkLst>
        </pc:picChg>
      </pc:sldChg>
      <pc:sldChg chg="addSp delSp modSp">
        <pc:chgData name="Darin Vassos" userId="4d36e8db-e5e8-45bb-ad99-b8dea074fc2f" providerId="ADAL" clId="{C85594C1-4D5A-4EC2-83FA-E6F58F3535B8}" dt="2019-10-25T21:30:39.067" v="8252" actId="207"/>
        <pc:sldMkLst>
          <pc:docMk/>
          <pc:sldMk cId="1954199012" sldId="2057"/>
        </pc:sldMkLst>
        <pc:spChg chg="add del">
          <ac:chgData name="Darin Vassos" userId="4d36e8db-e5e8-45bb-ad99-b8dea074fc2f" providerId="ADAL" clId="{C85594C1-4D5A-4EC2-83FA-E6F58F3535B8}" dt="2019-10-24T22:09:51.969" v="1550"/>
          <ac:spMkLst>
            <pc:docMk/>
            <pc:sldMk cId="1954199012" sldId="2057"/>
            <ac:spMk id="3" creationId="{08BF88B1-7300-48C0-BD55-3D3A5C750AA8}"/>
          </ac:spMkLst>
        </pc:spChg>
        <pc:spChg chg="add mod">
          <ac:chgData name="Darin Vassos" userId="4d36e8db-e5e8-45bb-ad99-b8dea074fc2f" providerId="ADAL" clId="{C85594C1-4D5A-4EC2-83FA-E6F58F3535B8}" dt="2019-10-24T22:12:43.101" v="1689" actId="20577"/>
          <ac:spMkLst>
            <pc:docMk/>
            <pc:sldMk cId="1954199012" sldId="2057"/>
            <ac:spMk id="5" creationId="{56FCAB8D-F6DC-44E9-B15A-45B839786C37}"/>
          </ac:spMkLst>
        </pc:spChg>
        <pc:spChg chg="add mod">
          <ac:chgData name="Darin Vassos" userId="4d36e8db-e5e8-45bb-ad99-b8dea074fc2f" providerId="ADAL" clId="{C85594C1-4D5A-4EC2-83FA-E6F58F3535B8}" dt="2019-10-25T19:05:08.122" v="7627" actId="255"/>
          <ac:spMkLst>
            <pc:docMk/>
            <pc:sldMk cId="1954199012" sldId="2057"/>
            <ac:spMk id="6" creationId="{E5C511D3-A098-4776-BD54-FF45850FA3C8}"/>
          </ac:spMkLst>
        </pc:spChg>
        <pc:spChg chg="add mod">
          <ac:chgData name="Darin Vassos" userId="4d36e8db-e5e8-45bb-ad99-b8dea074fc2f" providerId="ADAL" clId="{C85594C1-4D5A-4EC2-83FA-E6F58F3535B8}" dt="2019-10-25T19:05:13.631" v="7628" actId="255"/>
          <ac:spMkLst>
            <pc:docMk/>
            <pc:sldMk cId="1954199012" sldId="2057"/>
            <ac:spMk id="7" creationId="{4EFB3303-2379-4B5C-844E-D312A9D86CE3}"/>
          </ac:spMkLst>
        </pc:spChg>
        <pc:spChg chg="add mod">
          <ac:chgData name="Darin Vassos" userId="4d36e8db-e5e8-45bb-ad99-b8dea074fc2f" providerId="ADAL" clId="{C85594C1-4D5A-4EC2-83FA-E6F58F3535B8}" dt="2019-10-25T21:30:39.067" v="8252" actId="207"/>
          <ac:spMkLst>
            <pc:docMk/>
            <pc:sldMk cId="1954199012" sldId="2057"/>
            <ac:spMk id="8" creationId="{2007A94A-3660-4F06-BEA5-1F24F0D46D4C}"/>
          </ac:spMkLst>
        </pc:spChg>
        <pc:graphicFrameChg chg="del mod">
          <ac:chgData name="Darin Vassos" userId="4d36e8db-e5e8-45bb-ad99-b8dea074fc2f" providerId="ADAL" clId="{C85594C1-4D5A-4EC2-83FA-E6F58F3535B8}" dt="2019-10-25T17:44:25.063" v="4764" actId="478"/>
          <ac:graphicFrameMkLst>
            <pc:docMk/>
            <pc:sldMk cId="1954199012" sldId="2057"/>
            <ac:graphicFrameMk id="2" creationId="{404A4340-0DFB-4BB7-AE6C-AA328E427341}"/>
          </ac:graphicFrameMkLst>
        </pc:graphicFrameChg>
      </pc:sldChg>
      <pc:sldChg chg="addSp delSp modSp">
        <pc:chgData name="Darin Vassos" userId="4d36e8db-e5e8-45bb-ad99-b8dea074fc2f" providerId="ADAL" clId="{C85594C1-4D5A-4EC2-83FA-E6F58F3535B8}" dt="2019-10-25T18:13:21.499" v="5307" actId="404"/>
        <pc:sldMkLst>
          <pc:docMk/>
          <pc:sldMk cId="3324153566" sldId="2059"/>
        </pc:sldMkLst>
        <pc:spChg chg="mod">
          <ac:chgData name="Darin Vassos" userId="4d36e8db-e5e8-45bb-ad99-b8dea074fc2f" providerId="ADAL" clId="{C85594C1-4D5A-4EC2-83FA-E6F58F3535B8}" dt="2019-10-25T04:30:37.716" v="2985" actId="20577"/>
          <ac:spMkLst>
            <pc:docMk/>
            <pc:sldMk cId="3324153566" sldId="2059"/>
            <ac:spMk id="4" creationId="{F93D070B-1559-495E-9C35-5099C4CE4183}"/>
          </ac:spMkLst>
        </pc:spChg>
        <pc:spChg chg="add mod">
          <ac:chgData name="Darin Vassos" userId="4d36e8db-e5e8-45bb-ad99-b8dea074fc2f" providerId="ADAL" clId="{C85594C1-4D5A-4EC2-83FA-E6F58F3535B8}" dt="2019-10-25T18:13:21.499" v="5307" actId="404"/>
          <ac:spMkLst>
            <pc:docMk/>
            <pc:sldMk cId="3324153566" sldId="2059"/>
            <ac:spMk id="5" creationId="{A8005423-0BEC-46F6-AF85-2657D99CDAD2}"/>
          </ac:spMkLst>
        </pc:spChg>
        <pc:spChg chg="del">
          <ac:chgData name="Darin Vassos" userId="4d36e8db-e5e8-45bb-ad99-b8dea074fc2f" providerId="ADAL" clId="{C85594C1-4D5A-4EC2-83FA-E6F58F3535B8}" dt="2019-10-24T22:46:49.314" v="2694" actId="478"/>
          <ac:spMkLst>
            <pc:docMk/>
            <pc:sldMk cId="3324153566" sldId="2059"/>
            <ac:spMk id="5" creationId="{A92F6BAC-9326-4C02-B4C7-CC33698846D2}"/>
          </ac:spMkLst>
        </pc:spChg>
        <pc:spChg chg="add mod">
          <ac:chgData name="Darin Vassos" userId="4d36e8db-e5e8-45bb-ad99-b8dea074fc2f" providerId="ADAL" clId="{C85594C1-4D5A-4EC2-83FA-E6F58F3535B8}" dt="2019-10-25T18:13:06.319" v="5305" actId="255"/>
          <ac:spMkLst>
            <pc:docMk/>
            <pc:sldMk cId="3324153566" sldId="2059"/>
            <ac:spMk id="6" creationId="{B2DBCD47-9EF7-48CA-8407-D7439C7D9FA7}"/>
          </ac:spMkLst>
        </pc:spChg>
        <pc:spChg chg="add mod">
          <ac:chgData name="Darin Vassos" userId="4d36e8db-e5e8-45bb-ad99-b8dea074fc2f" providerId="ADAL" clId="{C85594C1-4D5A-4EC2-83FA-E6F58F3535B8}" dt="2019-10-25T18:12:27.023" v="5298" actId="404"/>
          <ac:spMkLst>
            <pc:docMk/>
            <pc:sldMk cId="3324153566" sldId="2059"/>
            <ac:spMk id="8" creationId="{D1938F08-FD75-48EE-8F3D-E63736C49B0B}"/>
          </ac:spMkLst>
        </pc:spChg>
        <pc:spChg chg="add mod">
          <ac:chgData name="Darin Vassos" userId="4d36e8db-e5e8-45bb-ad99-b8dea074fc2f" providerId="ADAL" clId="{C85594C1-4D5A-4EC2-83FA-E6F58F3535B8}" dt="2019-10-25T18:13:15.760" v="5306" actId="255"/>
          <ac:spMkLst>
            <pc:docMk/>
            <pc:sldMk cId="3324153566" sldId="2059"/>
            <ac:spMk id="9" creationId="{A083BA98-0164-45ED-8CF4-DFC5136E0015}"/>
          </ac:spMkLst>
        </pc:spChg>
        <pc:graphicFrameChg chg="del mod">
          <ac:chgData name="Darin Vassos" userId="4d36e8db-e5e8-45bb-ad99-b8dea074fc2f" providerId="ADAL" clId="{C85594C1-4D5A-4EC2-83FA-E6F58F3535B8}" dt="2019-10-25T18:12:46.491" v="5303" actId="478"/>
          <ac:graphicFrameMkLst>
            <pc:docMk/>
            <pc:sldMk cId="3324153566" sldId="2059"/>
            <ac:graphicFrameMk id="7" creationId="{F4DD39AE-75C6-4C09-B0B7-979E7B02834B}"/>
          </ac:graphicFrameMkLst>
        </pc:graphicFrameChg>
      </pc:sldChg>
      <pc:sldChg chg="addSp delSp modSp addAnim delAnim modAnim">
        <pc:chgData name="Darin Vassos" userId="4d36e8db-e5e8-45bb-ad99-b8dea074fc2f" providerId="ADAL" clId="{C85594C1-4D5A-4EC2-83FA-E6F58F3535B8}" dt="2019-10-25T21:40:20.182" v="8937" actId="20577"/>
        <pc:sldMkLst>
          <pc:docMk/>
          <pc:sldMk cId="4229287881" sldId="2061"/>
        </pc:sldMkLst>
        <pc:spChg chg="mod">
          <ac:chgData name="Darin Vassos" userId="4d36e8db-e5e8-45bb-ad99-b8dea074fc2f" providerId="ADAL" clId="{C85594C1-4D5A-4EC2-83FA-E6F58F3535B8}" dt="2019-10-25T21:40:20.182" v="8937" actId="20577"/>
          <ac:spMkLst>
            <pc:docMk/>
            <pc:sldMk cId="4229287881" sldId="2061"/>
            <ac:spMk id="4" creationId="{F93D070B-1559-495E-9C35-5099C4CE4183}"/>
          </ac:spMkLst>
        </pc:spChg>
        <pc:spChg chg="mod">
          <ac:chgData name="Darin Vassos" userId="4d36e8db-e5e8-45bb-ad99-b8dea074fc2f" providerId="ADAL" clId="{C85594C1-4D5A-4EC2-83FA-E6F58F3535B8}" dt="2019-10-25T19:04:14.585" v="7621" actId="20577"/>
          <ac:spMkLst>
            <pc:docMk/>
            <pc:sldMk cId="4229287881" sldId="2061"/>
            <ac:spMk id="7" creationId="{9024A2B5-7E9E-4A6F-AE06-D64AADF19D32}"/>
          </ac:spMkLst>
        </pc:spChg>
        <pc:picChg chg="add del mod">
          <ac:chgData name="Darin Vassos" userId="4d36e8db-e5e8-45bb-ad99-b8dea074fc2f" providerId="ADAL" clId="{C85594C1-4D5A-4EC2-83FA-E6F58F3535B8}" dt="2019-10-25T18:50:51.732" v="7124" actId="1076"/>
          <ac:picMkLst>
            <pc:docMk/>
            <pc:sldMk cId="4229287881" sldId="2061"/>
            <ac:picMk id="2" creationId="{8073F742-84E2-4442-B944-E6AE3A697B58}"/>
          </ac:picMkLst>
        </pc:picChg>
        <pc:picChg chg="del mod">
          <ac:chgData name="Darin Vassos" userId="4d36e8db-e5e8-45bb-ad99-b8dea074fc2f" providerId="ADAL" clId="{C85594C1-4D5A-4EC2-83FA-E6F58F3535B8}" dt="2019-10-25T18:50:31.325" v="7110" actId="478"/>
          <ac:picMkLst>
            <pc:docMk/>
            <pc:sldMk cId="4229287881" sldId="2061"/>
            <ac:picMk id="3" creationId="{F5A1489B-2686-4547-810B-E53C5809B07A}"/>
          </ac:picMkLst>
        </pc:picChg>
        <pc:picChg chg="del mod">
          <ac:chgData name="Darin Vassos" userId="4d36e8db-e5e8-45bb-ad99-b8dea074fc2f" providerId="ADAL" clId="{C85594C1-4D5A-4EC2-83FA-E6F58F3535B8}" dt="2019-10-25T18:50:30.689" v="7109" actId="478"/>
          <ac:picMkLst>
            <pc:docMk/>
            <pc:sldMk cId="4229287881" sldId="2061"/>
            <ac:picMk id="5" creationId="{E571AEC0-5D6B-4205-8DC3-299E68DC92B0}"/>
          </ac:picMkLst>
        </pc:picChg>
        <pc:picChg chg="del mod">
          <ac:chgData name="Darin Vassos" userId="4d36e8db-e5e8-45bb-ad99-b8dea074fc2f" providerId="ADAL" clId="{C85594C1-4D5A-4EC2-83FA-E6F58F3535B8}" dt="2019-10-25T18:50:30.001" v="7108" actId="478"/>
          <ac:picMkLst>
            <pc:docMk/>
            <pc:sldMk cId="4229287881" sldId="2061"/>
            <ac:picMk id="8" creationId="{CBF2A354-A0AB-4A1A-A2B2-091BE803832A}"/>
          </ac:picMkLst>
        </pc:picChg>
        <pc:picChg chg="del mod">
          <ac:chgData name="Darin Vassos" userId="4d36e8db-e5e8-45bb-ad99-b8dea074fc2f" providerId="ADAL" clId="{C85594C1-4D5A-4EC2-83FA-E6F58F3535B8}" dt="2019-10-25T18:50:28.866" v="7107" actId="478"/>
          <ac:picMkLst>
            <pc:docMk/>
            <pc:sldMk cId="4229287881" sldId="2061"/>
            <ac:picMk id="9" creationId="{873778ED-0A08-4B4E-B205-F0030C309D25}"/>
          </ac:picMkLst>
        </pc:picChg>
        <pc:picChg chg="del mod">
          <ac:chgData name="Darin Vassos" userId="4d36e8db-e5e8-45bb-ad99-b8dea074fc2f" providerId="ADAL" clId="{C85594C1-4D5A-4EC2-83FA-E6F58F3535B8}" dt="2019-10-25T18:50:28.290" v="7106" actId="478"/>
          <ac:picMkLst>
            <pc:docMk/>
            <pc:sldMk cId="4229287881" sldId="2061"/>
            <ac:picMk id="10" creationId="{4BACDB86-FE28-4495-83E0-668630236644}"/>
          </ac:picMkLst>
        </pc:picChg>
      </pc:sldChg>
      <pc:sldChg chg="delSp modSp">
        <pc:chgData name="Darin Vassos" userId="4d36e8db-e5e8-45bb-ad99-b8dea074fc2f" providerId="ADAL" clId="{C85594C1-4D5A-4EC2-83FA-E6F58F3535B8}" dt="2019-10-25T18:32:32.097" v="5898" actId="20577"/>
        <pc:sldMkLst>
          <pc:docMk/>
          <pc:sldMk cId="1973816771" sldId="2062"/>
        </pc:sldMkLst>
        <pc:spChg chg="mod">
          <ac:chgData name="Darin Vassos" userId="4d36e8db-e5e8-45bb-ad99-b8dea074fc2f" providerId="ADAL" clId="{C85594C1-4D5A-4EC2-83FA-E6F58F3535B8}" dt="2019-10-25T18:32:32.097" v="5898" actId="20577"/>
          <ac:spMkLst>
            <pc:docMk/>
            <pc:sldMk cId="1973816771" sldId="2062"/>
            <ac:spMk id="3" creationId="{2CE9BE0E-EDA1-43C9-AAD3-E2869575C547}"/>
          </ac:spMkLst>
        </pc:spChg>
        <pc:spChg chg="mod">
          <ac:chgData name="Darin Vassos" userId="4d36e8db-e5e8-45bb-ad99-b8dea074fc2f" providerId="ADAL" clId="{C85594C1-4D5A-4EC2-83FA-E6F58F3535B8}" dt="2019-10-25T18:20:15.321" v="5482" actId="20577"/>
          <ac:spMkLst>
            <pc:docMk/>
            <pc:sldMk cId="1973816771" sldId="2062"/>
            <ac:spMk id="4" creationId="{DE9B0C55-E446-4888-AA9F-81C346D917DB}"/>
          </ac:spMkLst>
        </pc:spChg>
        <pc:spChg chg="del">
          <ac:chgData name="Darin Vassos" userId="4d36e8db-e5e8-45bb-ad99-b8dea074fc2f" providerId="ADAL" clId="{C85594C1-4D5A-4EC2-83FA-E6F58F3535B8}" dt="2019-10-24T22:40:55.581" v="2555" actId="478"/>
          <ac:spMkLst>
            <pc:docMk/>
            <pc:sldMk cId="1973816771" sldId="2062"/>
            <ac:spMk id="5" creationId="{6184C9FF-792F-4F79-ACC9-4B4430C88F7C}"/>
          </ac:spMkLst>
        </pc:spChg>
      </pc:sldChg>
      <pc:sldChg chg="addSp delSp modSp modNotesTx">
        <pc:chgData name="Darin Vassos" userId="4d36e8db-e5e8-45bb-ad99-b8dea074fc2f" providerId="ADAL" clId="{C85594C1-4D5A-4EC2-83FA-E6F58F3535B8}" dt="2019-10-25T21:30:28.506" v="8250" actId="207"/>
        <pc:sldMkLst>
          <pc:docMk/>
          <pc:sldMk cId="435073244" sldId="2065"/>
        </pc:sldMkLst>
        <pc:spChg chg="add mod">
          <ac:chgData name="Darin Vassos" userId="4d36e8db-e5e8-45bb-ad99-b8dea074fc2f" providerId="ADAL" clId="{C85594C1-4D5A-4EC2-83FA-E6F58F3535B8}" dt="2019-10-24T22:09:09.063" v="1547" actId="20577"/>
          <ac:spMkLst>
            <pc:docMk/>
            <pc:sldMk cId="435073244" sldId="2065"/>
            <ac:spMk id="5" creationId="{B21C04EA-5183-4DA1-85BA-D4A8A1CD937E}"/>
          </ac:spMkLst>
        </pc:spChg>
        <pc:spChg chg="del">
          <ac:chgData name="Darin Vassos" userId="4d36e8db-e5e8-45bb-ad99-b8dea074fc2f" providerId="ADAL" clId="{C85594C1-4D5A-4EC2-83FA-E6F58F3535B8}" dt="2019-10-24T22:03:06.536" v="1287" actId="478"/>
          <ac:spMkLst>
            <pc:docMk/>
            <pc:sldMk cId="435073244" sldId="2065"/>
            <ac:spMk id="6" creationId="{629ED0FF-E7BF-462F-9247-303980314379}"/>
          </ac:spMkLst>
        </pc:spChg>
        <pc:spChg chg="add mod">
          <ac:chgData name="Darin Vassos" userId="4d36e8db-e5e8-45bb-ad99-b8dea074fc2f" providerId="ADAL" clId="{C85594C1-4D5A-4EC2-83FA-E6F58F3535B8}" dt="2019-10-25T19:05:44.996" v="7636" actId="20577"/>
          <ac:spMkLst>
            <pc:docMk/>
            <pc:sldMk cId="435073244" sldId="2065"/>
            <ac:spMk id="7" creationId="{5CCAB411-9EF8-4878-87DE-6E7B04093DC2}"/>
          </ac:spMkLst>
        </pc:spChg>
        <pc:spChg chg="add mod">
          <ac:chgData name="Darin Vassos" userId="4d36e8db-e5e8-45bb-ad99-b8dea074fc2f" providerId="ADAL" clId="{C85594C1-4D5A-4EC2-83FA-E6F58F3535B8}" dt="2019-10-25T19:05:50.187" v="7637" actId="255"/>
          <ac:spMkLst>
            <pc:docMk/>
            <pc:sldMk cId="435073244" sldId="2065"/>
            <ac:spMk id="8" creationId="{29D50AE5-4115-4277-B043-5F156D5FBDAA}"/>
          </ac:spMkLst>
        </pc:spChg>
        <pc:spChg chg="add mod">
          <ac:chgData name="Darin Vassos" userId="4d36e8db-e5e8-45bb-ad99-b8dea074fc2f" providerId="ADAL" clId="{C85594C1-4D5A-4EC2-83FA-E6F58F3535B8}" dt="2019-10-25T21:30:28.506" v="8250" actId="207"/>
          <ac:spMkLst>
            <pc:docMk/>
            <pc:sldMk cId="435073244" sldId="2065"/>
            <ac:spMk id="9" creationId="{B6DC5BCB-71F0-4A17-B533-39B18A5ACEF7}"/>
          </ac:spMkLst>
        </pc:spChg>
        <pc:graphicFrameChg chg="del mod">
          <ac:chgData name="Darin Vassos" userId="4d36e8db-e5e8-45bb-ad99-b8dea074fc2f" providerId="ADAL" clId="{C85594C1-4D5A-4EC2-83FA-E6F58F3535B8}" dt="2019-10-25T17:35:49.403" v="4495" actId="478"/>
          <ac:graphicFrameMkLst>
            <pc:docMk/>
            <pc:sldMk cId="435073244" sldId="2065"/>
            <ac:graphicFrameMk id="3" creationId="{DE4F0374-EB81-4F7E-83AD-18872A87BD0F}"/>
          </ac:graphicFrameMkLst>
        </pc:graphicFrameChg>
        <pc:picChg chg="add del">
          <ac:chgData name="Darin Vassos" userId="4d36e8db-e5e8-45bb-ad99-b8dea074fc2f" providerId="ADAL" clId="{C85594C1-4D5A-4EC2-83FA-E6F58F3535B8}" dt="2019-10-25T17:43:22.671" v="4752" actId="478"/>
          <ac:picMkLst>
            <pc:docMk/>
            <pc:sldMk cId="435073244" sldId="2065"/>
            <ac:picMk id="6" creationId="{F523ECCE-6703-4426-AF64-1948BF7E110D}"/>
          </ac:picMkLst>
        </pc:picChg>
      </pc:sldChg>
      <pc:sldChg chg="modSp">
        <pc:chgData name="Darin Vassos" userId="4d36e8db-e5e8-45bb-ad99-b8dea074fc2f" providerId="ADAL" clId="{C85594C1-4D5A-4EC2-83FA-E6F58F3535B8}" dt="2019-10-25T18:36:33.523" v="5983" actId="1076"/>
        <pc:sldMkLst>
          <pc:docMk/>
          <pc:sldMk cId="2229154489" sldId="2066"/>
        </pc:sldMkLst>
        <pc:graphicFrameChg chg="mod">
          <ac:chgData name="Darin Vassos" userId="4d36e8db-e5e8-45bb-ad99-b8dea074fc2f" providerId="ADAL" clId="{C85594C1-4D5A-4EC2-83FA-E6F58F3535B8}" dt="2019-10-25T18:36:33.523" v="5983" actId="1076"/>
          <ac:graphicFrameMkLst>
            <pc:docMk/>
            <pc:sldMk cId="2229154489" sldId="2066"/>
            <ac:graphicFrameMk id="5" creationId="{5512369E-734C-4694-94CF-F37D043D066B}"/>
          </ac:graphicFrameMkLst>
        </pc:graphicFrameChg>
      </pc:sldChg>
      <pc:sldChg chg="del">
        <pc:chgData name="Darin Vassos" userId="4d36e8db-e5e8-45bb-ad99-b8dea074fc2f" providerId="ADAL" clId="{C85594C1-4D5A-4EC2-83FA-E6F58F3535B8}" dt="2019-10-25T21:31:08.418" v="8255" actId="2696"/>
        <pc:sldMkLst>
          <pc:docMk/>
          <pc:sldMk cId="1505019699" sldId="2069"/>
        </pc:sldMkLst>
      </pc:sldChg>
      <pc:sldChg chg="modSp">
        <pc:chgData name="Darin Vassos" userId="4d36e8db-e5e8-45bb-ad99-b8dea074fc2f" providerId="ADAL" clId="{C85594C1-4D5A-4EC2-83FA-E6F58F3535B8}" dt="2019-10-25T19:00:13.315" v="7423" actId="20577"/>
        <pc:sldMkLst>
          <pc:docMk/>
          <pc:sldMk cId="3799044385" sldId="2070"/>
        </pc:sldMkLst>
        <pc:spChg chg="mod">
          <ac:chgData name="Darin Vassos" userId="4d36e8db-e5e8-45bb-ad99-b8dea074fc2f" providerId="ADAL" clId="{C85594C1-4D5A-4EC2-83FA-E6F58F3535B8}" dt="2019-10-25T19:00:13.315" v="7423" actId="20577"/>
          <ac:spMkLst>
            <pc:docMk/>
            <pc:sldMk cId="3799044385" sldId="2070"/>
            <ac:spMk id="4" creationId="{F93D070B-1559-495E-9C35-5099C4CE4183}"/>
          </ac:spMkLst>
        </pc:spChg>
        <pc:graphicFrameChg chg="mod">
          <ac:chgData name="Darin Vassos" userId="4d36e8db-e5e8-45bb-ad99-b8dea074fc2f" providerId="ADAL" clId="{C85594C1-4D5A-4EC2-83FA-E6F58F3535B8}" dt="2019-10-25T18:03:51.970" v="5036" actId="207"/>
          <ac:graphicFrameMkLst>
            <pc:docMk/>
            <pc:sldMk cId="3799044385" sldId="2070"/>
            <ac:graphicFrameMk id="6" creationId="{709FB37B-CFEE-4925-84D1-B019CF060DA8}"/>
          </ac:graphicFrameMkLst>
        </pc:graphicFrameChg>
      </pc:sldChg>
      <pc:sldChg chg="modSp">
        <pc:chgData name="Darin Vassos" userId="4d36e8db-e5e8-45bb-ad99-b8dea074fc2f" providerId="ADAL" clId="{C85594C1-4D5A-4EC2-83FA-E6F58F3535B8}" dt="2019-10-25T19:00:22.758" v="7448" actId="20577"/>
        <pc:sldMkLst>
          <pc:docMk/>
          <pc:sldMk cId="41508343" sldId="2071"/>
        </pc:sldMkLst>
        <pc:spChg chg="mod">
          <ac:chgData name="Darin Vassos" userId="4d36e8db-e5e8-45bb-ad99-b8dea074fc2f" providerId="ADAL" clId="{C85594C1-4D5A-4EC2-83FA-E6F58F3535B8}" dt="2019-10-25T19:00:22.758" v="7448" actId="20577"/>
          <ac:spMkLst>
            <pc:docMk/>
            <pc:sldMk cId="41508343" sldId="2071"/>
            <ac:spMk id="4" creationId="{F93D070B-1559-495E-9C35-5099C4CE4183}"/>
          </ac:spMkLst>
        </pc:spChg>
        <pc:graphicFrameChg chg="mod">
          <ac:chgData name="Darin Vassos" userId="4d36e8db-e5e8-45bb-ad99-b8dea074fc2f" providerId="ADAL" clId="{C85594C1-4D5A-4EC2-83FA-E6F58F3535B8}" dt="2019-10-25T18:48:26.775" v="7085" actId="404"/>
          <ac:graphicFrameMkLst>
            <pc:docMk/>
            <pc:sldMk cId="41508343" sldId="2071"/>
            <ac:graphicFrameMk id="7" creationId="{835AC471-AFB8-4D1C-9B30-ACDF0178ACD4}"/>
          </ac:graphicFrameMkLst>
        </pc:graphicFrameChg>
      </pc:sldChg>
      <pc:sldChg chg="addSp delSp modSp add">
        <pc:chgData name="Darin Vassos" userId="4d36e8db-e5e8-45bb-ad99-b8dea074fc2f" providerId="ADAL" clId="{C85594C1-4D5A-4EC2-83FA-E6F58F3535B8}" dt="2019-10-25T18:33:57.776" v="5971" actId="14100"/>
        <pc:sldMkLst>
          <pc:docMk/>
          <pc:sldMk cId="3594376547" sldId="2072"/>
        </pc:sldMkLst>
        <pc:spChg chg="del">
          <ac:chgData name="Darin Vassos" userId="4d36e8db-e5e8-45bb-ad99-b8dea074fc2f" providerId="ADAL" clId="{C85594C1-4D5A-4EC2-83FA-E6F58F3535B8}" dt="2019-10-25T18:29:40.675" v="5729" actId="478"/>
          <ac:spMkLst>
            <pc:docMk/>
            <pc:sldMk cId="3594376547" sldId="2072"/>
            <ac:spMk id="3" creationId="{2CE9BE0E-EDA1-43C9-AAD3-E2869575C547}"/>
          </ac:spMkLst>
        </pc:spChg>
        <pc:spChg chg="mod">
          <ac:chgData name="Darin Vassos" userId="4d36e8db-e5e8-45bb-ad99-b8dea074fc2f" providerId="ADAL" clId="{C85594C1-4D5A-4EC2-83FA-E6F58F3535B8}" dt="2019-10-25T18:33:05.810" v="5959" actId="20577"/>
          <ac:spMkLst>
            <pc:docMk/>
            <pc:sldMk cId="3594376547" sldId="2072"/>
            <ac:spMk id="4" creationId="{DE9B0C55-E446-4888-AA9F-81C346D917DB}"/>
          </ac:spMkLst>
        </pc:spChg>
        <pc:picChg chg="add del mod">
          <ac:chgData name="Darin Vassos" userId="4d36e8db-e5e8-45bb-ad99-b8dea074fc2f" providerId="ADAL" clId="{C85594C1-4D5A-4EC2-83FA-E6F58F3535B8}" dt="2019-10-25T18:31:11.029" v="5748" actId="478"/>
          <ac:picMkLst>
            <pc:docMk/>
            <pc:sldMk cId="3594376547" sldId="2072"/>
            <ac:picMk id="2" creationId="{C39266A1-7462-49AD-B440-E327462B2C8E}"/>
          </ac:picMkLst>
        </pc:picChg>
        <pc:picChg chg="add mod">
          <ac:chgData name="Darin Vassos" userId="4d36e8db-e5e8-45bb-ad99-b8dea074fc2f" providerId="ADAL" clId="{C85594C1-4D5A-4EC2-83FA-E6F58F3535B8}" dt="2019-10-25T18:33:44.128" v="5967" actId="1582"/>
          <ac:picMkLst>
            <pc:docMk/>
            <pc:sldMk cId="3594376547" sldId="2072"/>
            <ac:picMk id="5" creationId="{498D8A68-F643-4FAE-BBE8-654510B91975}"/>
          </ac:picMkLst>
        </pc:picChg>
        <pc:picChg chg="add mod">
          <ac:chgData name="Darin Vassos" userId="4d36e8db-e5e8-45bb-ad99-b8dea074fc2f" providerId="ADAL" clId="{C85594C1-4D5A-4EC2-83FA-E6F58F3535B8}" dt="2019-10-25T18:33:57.776" v="5971" actId="14100"/>
          <ac:picMkLst>
            <pc:docMk/>
            <pc:sldMk cId="3594376547" sldId="2072"/>
            <ac:picMk id="6" creationId="{05BD290B-70CF-4634-9E5E-D7E66D983C1C}"/>
          </ac:picMkLst>
        </pc:picChg>
      </pc:sldChg>
      <pc:sldChg chg="modSp add">
        <pc:chgData name="Darin Vassos" userId="4d36e8db-e5e8-45bb-ad99-b8dea074fc2f" providerId="ADAL" clId="{C85594C1-4D5A-4EC2-83FA-E6F58F3535B8}" dt="2019-10-25T21:40:47.680" v="8993" actId="20577"/>
        <pc:sldMkLst>
          <pc:docMk/>
          <pc:sldMk cId="2439640217" sldId="2073"/>
        </pc:sldMkLst>
        <pc:spChg chg="mod">
          <ac:chgData name="Darin Vassos" userId="4d36e8db-e5e8-45bb-ad99-b8dea074fc2f" providerId="ADAL" clId="{C85594C1-4D5A-4EC2-83FA-E6F58F3535B8}" dt="2019-10-25T21:40:47.680" v="8993" actId="20577"/>
          <ac:spMkLst>
            <pc:docMk/>
            <pc:sldMk cId="2439640217" sldId="2073"/>
            <ac:spMk id="4" creationId="{F93D070B-1559-495E-9C35-5099C4CE4183}"/>
          </ac:spMkLst>
        </pc:spChg>
        <pc:spChg chg="mod">
          <ac:chgData name="Darin Vassos" userId="4d36e8db-e5e8-45bb-ad99-b8dea074fc2f" providerId="ADAL" clId="{C85594C1-4D5A-4EC2-83FA-E6F58F3535B8}" dt="2019-10-25T18:51:55.765" v="7273" actId="113"/>
          <ac:spMkLst>
            <pc:docMk/>
            <pc:sldMk cId="2439640217" sldId="2073"/>
            <ac:spMk id="7" creationId="{9024A2B5-7E9E-4A6F-AE06-D64AADF19D32}"/>
          </ac:spMkLst>
        </pc:spChg>
      </pc:sldChg>
      <pc:sldChg chg="add del">
        <pc:chgData name="Darin Vassos" userId="4d36e8db-e5e8-45bb-ad99-b8dea074fc2f" providerId="ADAL" clId="{C85594C1-4D5A-4EC2-83FA-E6F58F3535B8}" dt="2019-10-25T19:06:49.645" v="7643"/>
        <pc:sldMkLst>
          <pc:docMk/>
          <pc:sldMk cId="308932381" sldId="2074"/>
        </pc:sldMkLst>
      </pc:sldChg>
      <pc:sldChg chg="delSp modSp add">
        <pc:chgData name="Darin Vassos" userId="4d36e8db-e5e8-45bb-ad99-b8dea074fc2f" providerId="ADAL" clId="{C85594C1-4D5A-4EC2-83FA-E6F58F3535B8}" dt="2019-10-25T21:39:46.373" v="8925" actId="404"/>
        <pc:sldMkLst>
          <pc:docMk/>
          <pc:sldMk cId="1255044967" sldId="2074"/>
        </pc:sldMkLst>
        <pc:spChg chg="mod">
          <ac:chgData name="Darin Vassos" userId="4d36e8db-e5e8-45bb-ad99-b8dea074fc2f" providerId="ADAL" clId="{C85594C1-4D5A-4EC2-83FA-E6F58F3535B8}" dt="2019-10-25T19:11:54.900" v="7837" actId="20577"/>
          <ac:spMkLst>
            <pc:docMk/>
            <pc:sldMk cId="1255044967" sldId="2074"/>
            <ac:spMk id="4" creationId="{F93D070B-1559-495E-9C35-5099C4CE4183}"/>
          </ac:spMkLst>
        </pc:spChg>
        <pc:spChg chg="mod">
          <ac:chgData name="Darin Vassos" userId="4d36e8db-e5e8-45bb-ad99-b8dea074fc2f" providerId="ADAL" clId="{C85594C1-4D5A-4EC2-83FA-E6F58F3535B8}" dt="2019-10-25T21:39:46.373" v="8925" actId="404"/>
          <ac:spMkLst>
            <pc:docMk/>
            <pc:sldMk cId="1255044967" sldId="2074"/>
            <ac:spMk id="7" creationId="{9024A2B5-7E9E-4A6F-AE06-D64AADF19D32}"/>
          </ac:spMkLst>
        </pc:spChg>
        <pc:graphicFrameChg chg="del">
          <ac:chgData name="Darin Vassos" userId="4d36e8db-e5e8-45bb-ad99-b8dea074fc2f" providerId="ADAL" clId="{C85594C1-4D5A-4EC2-83FA-E6F58F3535B8}" dt="2019-10-25T19:11:57.584" v="7838" actId="478"/>
          <ac:graphicFrameMkLst>
            <pc:docMk/>
            <pc:sldMk cId="1255044967" sldId="2074"/>
            <ac:graphicFrameMk id="5" creationId="{5512369E-734C-4694-94CF-F37D043D066B}"/>
          </ac:graphicFrameMkLst>
        </pc:graphicFrameChg>
      </pc:sldChg>
      <pc:sldChg chg="add del">
        <pc:chgData name="Darin Vassos" userId="4d36e8db-e5e8-45bb-ad99-b8dea074fc2f" providerId="ADAL" clId="{C85594C1-4D5A-4EC2-83FA-E6F58F3535B8}" dt="2019-10-25T19:07:40.821" v="7645" actId="2696"/>
        <pc:sldMkLst>
          <pc:docMk/>
          <pc:sldMk cId="2678075713" sldId="2074"/>
        </pc:sldMkLst>
      </pc:sldChg>
      <pc:sldChg chg="modSp add del">
        <pc:chgData name="Darin Vassos" userId="4d36e8db-e5e8-45bb-ad99-b8dea074fc2f" providerId="ADAL" clId="{C85594C1-4D5A-4EC2-83FA-E6F58F3535B8}" dt="2019-10-25T21:31:24.677" v="8258" actId="2696"/>
        <pc:sldMkLst>
          <pc:docMk/>
          <pc:sldMk cId="105843317" sldId="2075"/>
        </pc:sldMkLst>
        <pc:spChg chg="mod">
          <ac:chgData name="Darin Vassos" userId="4d36e8db-e5e8-45bb-ad99-b8dea074fc2f" providerId="ADAL" clId="{C85594C1-4D5A-4EC2-83FA-E6F58F3535B8}" dt="2019-10-25T21:31:15.791" v="8257" actId="20577"/>
          <ac:spMkLst>
            <pc:docMk/>
            <pc:sldMk cId="105843317" sldId="2075"/>
            <ac:spMk id="7" creationId="{9024A2B5-7E9E-4A6F-AE06-D64AADF19D32}"/>
          </ac:spMkLst>
        </pc:spChg>
      </pc:sldChg>
    </pc:docChg>
  </pc:docChgLst>
  <pc:docChgLst>
    <pc:chgData name="Kevin Kirkpatrick" userId="S::kekirkpa@microsoft.com::9142759c-583b-49a5-915a-a96be130203f" providerId="AD" clId="Web-{C4E9C7B3-177B-4C4F-9A8D-AEA5BE4C639B}"/>
    <pc:docChg chg="mod">
      <pc:chgData name="Kevin Kirkpatrick" userId="S::kekirkpa@microsoft.com::9142759c-583b-49a5-915a-a96be130203f" providerId="AD" clId="Web-{C4E9C7B3-177B-4C4F-9A8D-AEA5BE4C639B}" dt="2019-10-12T00:22:14.573" v="1"/>
      <pc:docMkLst>
        <pc:docMk/>
      </pc:docMkLst>
      <pc:sldChg chg="addCm">
        <pc:chgData name="Kevin Kirkpatrick" userId="S::kekirkpa@microsoft.com::9142759c-583b-49a5-915a-a96be130203f" providerId="AD" clId="Web-{C4E9C7B3-177B-4C4F-9A8D-AEA5BE4C639B}" dt="2019-10-12T00:22:14.573" v="1"/>
        <pc:sldMkLst>
          <pc:docMk/>
          <pc:sldMk cId="1635359052" sldId="1854"/>
        </pc:sldMkLst>
      </pc:sldChg>
    </pc:docChg>
  </pc:docChgLst>
  <pc:docChgLst>
    <pc:chgData name="Darin Vassos" userId="4d36e8db-e5e8-45bb-ad99-b8dea074fc2f" providerId="ADAL" clId="{71764243-63F9-4C12-8034-EB4EC98F3F8F}"/>
    <pc:docChg chg="undo custSel addSld delSld modSld sldOrd">
      <pc:chgData name="Darin Vassos" userId="4d36e8db-e5e8-45bb-ad99-b8dea074fc2f" providerId="ADAL" clId="{71764243-63F9-4C12-8034-EB4EC98F3F8F}" dt="2019-09-20T20:54:06.414" v="264" actId="2696"/>
      <pc:docMkLst>
        <pc:docMk/>
      </pc:docMkLst>
      <pc:sldChg chg="add">
        <pc:chgData name="Darin Vassos" userId="4d36e8db-e5e8-45bb-ad99-b8dea074fc2f" providerId="ADAL" clId="{71764243-63F9-4C12-8034-EB4EC98F3F8F}" dt="2019-09-20T20:26:01.869" v="26"/>
        <pc:sldMkLst>
          <pc:docMk/>
          <pc:sldMk cId="1881900476" sldId="394"/>
        </pc:sldMkLst>
      </pc:sldChg>
      <pc:sldChg chg="add">
        <pc:chgData name="Darin Vassos" userId="4d36e8db-e5e8-45bb-ad99-b8dea074fc2f" providerId="ADAL" clId="{71764243-63F9-4C12-8034-EB4EC98F3F8F}" dt="2019-09-20T20:46:50.163" v="202"/>
        <pc:sldMkLst>
          <pc:docMk/>
          <pc:sldMk cId="3099405713" sldId="440"/>
        </pc:sldMkLst>
      </pc:sldChg>
      <pc:sldChg chg="add">
        <pc:chgData name="Darin Vassos" userId="4d36e8db-e5e8-45bb-ad99-b8dea074fc2f" providerId="ADAL" clId="{71764243-63F9-4C12-8034-EB4EC98F3F8F}" dt="2019-09-20T20:47:33.979" v="217"/>
        <pc:sldMkLst>
          <pc:docMk/>
          <pc:sldMk cId="1155356045" sldId="441"/>
        </pc:sldMkLst>
      </pc:sldChg>
      <pc:sldChg chg="add">
        <pc:chgData name="Darin Vassos" userId="4d36e8db-e5e8-45bb-ad99-b8dea074fc2f" providerId="ADAL" clId="{71764243-63F9-4C12-8034-EB4EC98F3F8F}" dt="2019-09-20T20:47:18.535" v="215"/>
        <pc:sldMkLst>
          <pc:docMk/>
          <pc:sldMk cId="2226900523" sldId="442"/>
        </pc:sldMkLst>
      </pc:sldChg>
      <pc:sldChg chg="add">
        <pc:chgData name="Darin Vassos" userId="4d36e8db-e5e8-45bb-ad99-b8dea074fc2f" providerId="ADAL" clId="{71764243-63F9-4C12-8034-EB4EC98F3F8F}" dt="2019-09-20T20:48:22.389" v="237"/>
        <pc:sldMkLst>
          <pc:docMk/>
          <pc:sldMk cId="1435636302" sldId="443"/>
        </pc:sldMkLst>
      </pc:sldChg>
      <pc:sldChg chg="modSp add">
        <pc:chgData name="Darin Vassos" userId="4d36e8db-e5e8-45bb-ad99-b8dea074fc2f" providerId="ADAL" clId="{71764243-63F9-4C12-8034-EB4EC98F3F8F}" dt="2019-09-20T20:27:27.761" v="94" actId="20577"/>
        <pc:sldMkLst>
          <pc:docMk/>
          <pc:sldMk cId="3428354353" sldId="444"/>
        </pc:sldMkLst>
        <pc:spChg chg="mod">
          <ac:chgData name="Darin Vassos" userId="4d36e8db-e5e8-45bb-ad99-b8dea074fc2f" providerId="ADAL" clId="{71764243-63F9-4C12-8034-EB4EC98F3F8F}" dt="2019-09-20T20:27:27.761" v="94" actId="20577"/>
          <ac:spMkLst>
            <pc:docMk/>
            <pc:sldMk cId="3428354353" sldId="444"/>
            <ac:spMk id="7" creationId="{9024A2B5-7E9E-4A6F-AE06-D64AADF19D32}"/>
          </ac:spMkLst>
        </pc:spChg>
      </pc:sldChg>
      <pc:sldChg chg="add">
        <pc:chgData name="Darin Vassos" userId="4d36e8db-e5e8-45bb-ad99-b8dea074fc2f" providerId="ADAL" clId="{71764243-63F9-4C12-8034-EB4EC98F3F8F}" dt="2019-09-20T20:47:39.288" v="218"/>
        <pc:sldMkLst>
          <pc:docMk/>
          <pc:sldMk cId="196697600" sldId="445"/>
        </pc:sldMkLst>
      </pc:sldChg>
      <pc:sldChg chg="add">
        <pc:chgData name="Darin Vassos" userId="4d36e8db-e5e8-45bb-ad99-b8dea074fc2f" providerId="ADAL" clId="{71764243-63F9-4C12-8034-EB4EC98F3F8F}" dt="2019-09-20T20:31:06.584" v="105"/>
        <pc:sldMkLst>
          <pc:docMk/>
          <pc:sldMk cId="3985638505" sldId="446"/>
        </pc:sldMkLst>
      </pc:sldChg>
      <pc:sldChg chg="add">
        <pc:chgData name="Darin Vassos" userId="4d36e8db-e5e8-45bb-ad99-b8dea074fc2f" providerId="ADAL" clId="{71764243-63F9-4C12-8034-EB4EC98F3F8F}" dt="2019-09-20T20:47:58.900" v="221"/>
        <pc:sldMkLst>
          <pc:docMk/>
          <pc:sldMk cId="696370312" sldId="447"/>
        </pc:sldMkLst>
      </pc:sldChg>
      <pc:sldChg chg="add del">
        <pc:chgData name="Darin Vassos" userId="4d36e8db-e5e8-45bb-ad99-b8dea074fc2f" providerId="ADAL" clId="{71764243-63F9-4C12-8034-EB4EC98F3F8F}" dt="2019-09-20T20:54:06.414" v="264" actId="2696"/>
        <pc:sldMkLst>
          <pc:docMk/>
          <pc:sldMk cId="4111429065" sldId="449"/>
        </pc:sldMkLst>
      </pc:sldChg>
      <pc:sldChg chg="add">
        <pc:chgData name="Darin Vassos" userId="4d36e8db-e5e8-45bb-ad99-b8dea074fc2f" providerId="ADAL" clId="{71764243-63F9-4C12-8034-EB4EC98F3F8F}" dt="2019-09-20T20:33:55.288" v="172"/>
        <pc:sldMkLst>
          <pc:docMk/>
          <pc:sldMk cId="1829186235" sldId="502"/>
        </pc:sldMkLst>
      </pc:sldChg>
      <pc:sldChg chg="add">
        <pc:chgData name="Darin Vassos" userId="4d36e8db-e5e8-45bb-ad99-b8dea074fc2f" providerId="ADAL" clId="{71764243-63F9-4C12-8034-EB4EC98F3F8F}" dt="2019-09-20T20:47:27.279" v="216"/>
        <pc:sldMkLst>
          <pc:docMk/>
          <pc:sldMk cId="428551770" sldId="503"/>
        </pc:sldMkLst>
      </pc:sldChg>
      <pc:sldChg chg="add">
        <pc:chgData name="Darin Vassos" userId="4d36e8db-e5e8-45bb-ad99-b8dea074fc2f" providerId="ADAL" clId="{71764243-63F9-4C12-8034-EB4EC98F3F8F}" dt="2019-09-20T20:28:00.081" v="95"/>
        <pc:sldMkLst>
          <pc:docMk/>
          <pc:sldMk cId="268959564" sldId="504"/>
        </pc:sldMkLst>
      </pc:sldChg>
      <pc:sldChg chg="add">
        <pc:chgData name="Darin Vassos" userId="4d36e8db-e5e8-45bb-ad99-b8dea074fc2f" providerId="ADAL" clId="{71764243-63F9-4C12-8034-EB4EC98F3F8F}" dt="2019-09-20T20:48:40.057" v="240"/>
        <pc:sldMkLst>
          <pc:docMk/>
          <pc:sldMk cId="405384591" sldId="505"/>
        </pc:sldMkLst>
      </pc:sldChg>
      <pc:sldChg chg="add">
        <pc:chgData name="Darin Vassos" userId="4d36e8db-e5e8-45bb-ad99-b8dea074fc2f" providerId="ADAL" clId="{71764243-63F9-4C12-8034-EB4EC98F3F8F}" dt="2019-09-20T20:25:46.103" v="25"/>
        <pc:sldMkLst>
          <pc:docMk/>
          <pc:sldMk cId="3888818820" sldId="506"/>
        </pc:sldMkLst>
      </pc:sldChg>
      <pc:sldChg chg="add">
        <pc:chgData name="Darin Vassos" userId="4d36e8db-e5e8-45bb-ad99-b8dea074fc2f" providerId="ADAL" clId="{71764243-63F9-4C12-8034-EB4EC98F3F8F}" dt="2019-09-20T20:28:13.976" v="96"/>
        <pc:sldMkLst>
          <pc:docMk/>
          <pc:sldMk cId="2011580406" sldId="507"/>
        </pc:sldMkLst>
      </pc:sldChg>
      <pc:sldChg chg="add">
        <pc:chgData name="Darin Vassos" userId="4d36e8db-e5e8-45bb-ad99-b8dea074fc2f" providerId="ADAL" clId="{71764243-63F9-4C12-8034-EB4EC98F3F8F}" dt="2019-09-20T20:50:02.125" v="245"/>
        <pc:sldMkLst>
          <pc:docMk/>
          <pc:sldMk cId="935941881" sldId="508"/>
        </pc:sldMkLst>
      </pc:sldChg>
      <pc:sldChg chg="add">
        <pc:chgData name="Darin Vassos" userId="4d36e8db-e5e8-45bb-ad99-b8dea074fc2f" providerId="ADAL" clId="{71764243-63F9-4C12-8034-EB4EC98F3F8F}" dt="2019-09-20T20:29:17.060" v="102"/>
        <pc:sldMkLst>
          <pc:docMk/>
          <pc:sldMk cId="643213095" sldId="509"/>
        </pc:sldMkLst>
      </pc:sldChg>
      <pc:sldChg chg="modSp add">
        <pc:chgData name="Darin Vassos" userId="4d36e8db-e5e8-45bb-ad99-b8dea074fc2f" providerId="ADAL" clId="{71764243-63F9-4C12-8034-EB4EC98F3F8F}" dt="2019-09-20T20:29:00.979" v="101" actId="113"/>
        <pc:sldMkLst>
          <pc:docMk/>
          <pc:sldMk cId="2490485079" sldId="510"/>
        </pc:sldMkLst>
        <pc:spChg chg="mod">
          <ac:chgData name="Darin Vassos" userId="4d36e8db-e5e8-45bb-ad99-b8dea074fc2f" providerId="ADAL" clId="{71764243-63F9-4C12-8034-EB4EC98F3F8F}" dt="2019-09-20T20:29:00.979" v="101" actId="113"/>
          <ac:spMkLst>
            <pc:docMk/>
            <pc:sldMk cId="2490485079" sldId="510"/>
            <ac:spMk id="2" creationId="{1E907CB5-4E51-43BA-9E66-DCE4986FF5AC}"/>
          </ac:spMkLst>
        </pc:spChg>
      </pc:sldChg>
      <pc:sldChg chg="add">
        <pc:chgData name="Darin Vassos" userId="4d36e8db-e5e8-45bb-ad99-b8dea074fc2f" providerId="ADAL" clId="{71764243-63F9-4C12-8034-EB4EC98F3F8F}" dt="2019-09-20T20:36:20.815" v="200"/>
        <pc:sldMkLst>
          <pc:docMk/>
          <pc:sldMk cId="1272264049" sldId="512"/>
        </pc:sldMkLst>
      </pc:sldChg>
      <pc:sldChg chg="del">
        <pc:chgData name="Darin Vassos" userId="4d36e8db-e5e8-45bb-ad99-b8dea074fc2f" providerId="ADAL" clId="{71764243-63F9-4C12-8034-EB4EC98F3F8F}" dt="2019-09-20T20:36:01.522" v="199" actId="2696"/>
        <pc:sldMkLst>
          <pc:docMk/>
          <pc:sldMk cId="2046478786" sldId="512"/>
        </pc:sldMkLst>
      </pc:sldChg>
      <pc:sldChg chg="add">
        <pc:chgData name="Darin Vassos" userId="4d36e8db-e5e8-45bb-ad99-b8dea074fc2f" providerId="ADAL" clId="{71764243-63F9-4C12-8034-EB4EC98F3F8F}" dt="2019-09-20T20:34:37.183" v="184"/>
        <pc:sldMkLst>
          <pc:docMk/>
          <pc:sldMk cId="548328109" sldId="513"/>
        </pc:sldMkLst>
      </pc:sldChg>
      <pc:sldChg chg="modSp">
        <pc:chgData name="Darin Vassos" userId="4d36e8db-e5e8-45bb-ad99-b8dea074fc2f" providerId="ADAL" clId="{71764243-63F9-4C12-8034-EB4EC98F3F8F}" dt="2019-09-20T20:32:15.888" v="162" actId="20577"/>
        <pc:sldMkLst>
          <pc:docMk/>
          <pc:sldMk cId="3598457647" sldId="514"/>
        </pc:sldMkLst>
        <pc:spChg chg="mod">
          <ac:chgData name="Darin Vassos" userId="4d36e8db-e5e8-45bb-ad99-b8dea074fc2f" providerId="ADAL" clId="{71764243-63F9-4C12-8034-EB4EC98F3F8F}" dt="2019-09-20T20:32:15.888" v="162" actId="20577"/>
          <ac:spMkLst>
            <pc:docMk/>
            <pc:sldMk cId="3598457647" sldId="514"/>
            <ac:spMk id="4" creationId="{8C61C740-C1BD-4371-8F74-7BBB734FC5EB}"/>
          </ac:spMkLst>
        </pc:spChg>
      </pc:sldChg>
      <pc:sldChg chg="add">
        <pc:chgData name="Darin Vassos" userId="4d36e8db-e5e8-45bb-ad99-b8dea074fc2f" providerId="ADAL" clId="{71764243-63F9-4C12-8034-EB4EC98F3F8F}" dt="2019-09-20T20:34:30.278" v="183"/>
        <pc:sldMkLst>
          <pc:docMk/>
          <pc:sldMk cId="1111047697" sldId="515"/>
        </pc:sldMkLst>
      </pc:sldChg>
      <pc:sldChg chg="add">
        <pc:chgData name="Darin Vassos" userId="4d36e8db-e5e8-45bb-ad99-b8dea074fc2f" providerId="ADAL" clId="{71764243-63F9-4C12-8034-EB4EC98F3F8F}" dt="2019-09-20T20:34:51.025" v="194"/>
        <pc:sldMkLst>
          <pc:docMk/>
          <pc:sldMk cId="411665882" sldId="516"/>
        </pc:sldMkLst>
      </pc:sldChg>
      <pc:sldChg chg="add">
        <pc:chgData name="Darin Vassos" userId="4d36e8db-e5e8-45bb-ad99-b8dea074fc2f" providerId="ADAL" clId="{71764243-63F9-4C12-8034-EB4EC98F3F8F}" dt="2019-09-20T20:31:14.831" v="106"/>
        <pc:sldMkLst>
          <pc:docMk/>
          <pc:sldMk cId="3588562616" sldId="517"/>
        </pc:sldMkLst>
      </pc:sldChg>
      <pc:sldChg chg="add delCm modCm">
        <pc:chgData name="Darin Vassos" userId="4d36e8db-e5e8-45bb-ad99-b8dea074fc2f" providerId="ADAL" clId="{71764243-63F9-4C12-8034-EB4EC98F3F8F}" dt="2019-09-20T20:32:50.844" v="165" actId="1592"/>
        <pc:sldMkLst>
          <pc:docMk/>
          <pc:sldMk cId="3090392311" sldId="518"/>
        </pc:sldMkLst>
      </pc:sldChg>
      <pc:sldChg chg="add">
        <pc:chgData name="Darin Vassos" userId="4d36e8db-e5e8-45bb-ad99-b8dea074fc2f" providerId="ADAL" clId="{71764243-63F9-4C12-8034-EB4EC98F3F8F}" dt="2019-09-20T20:33:39.838" v="170"/>
        <pc:sldMkLst>
          <pc:docMk/>
          <pc:sldMk cId="3874813132" sldId="519"/>
        </pc:sldMkLst>
      </pc:sldChg>
      <pc:sldChg chg="modSp add">
        <pc:chgData name="Darin Vassos" userId="4d36e8db-e5e8-45bb-ad99-b8dea074fc2f" providerId="ADAL" clId="{71764243-63F9-4C12-8034-EB4EC98F3F8F}" dt="2019-09-20T20:32:05.295" v="146" actId="20577"/>
        <pc:sldMkLst>
          <pc:docMk/>
          <pc:sldMk cId="1031627857" sldId="520"/>
        </pc:sldMkLst>
        <pc:spChg chg="mod">
          <ac:chgData name="Darin Vassos" userId="4d36e8db-e5e8-45bb-ad99-b8dea074fc2f" providerId="ADAL" clId="{71764243-63F9-4C12-8034-EB4EC98F3F8F}" dt="2019-09-20T20:32:05.295" v="146" actId="20577"/>
          <ac:spMkLst>
            <pc:docMk/>
            <pc:sldMk cId="1031627857" sldId="520"/>
            <ac:spMk id="4" creationId="{8C61C740-C1BD-4371-8F74-7BBB734FC5EB}"/>
          </ac:spMkLst>
        </pc:spChg>
      </pc:sldChg>
      <pc:sldChg chg="modSp add">
        <pc:chgData name="Darin Vassos" userId="4d36e8db-e5e8-45bb-ad99-b8dea074fc2f" providerId="ADAL" clId="{71764243-63F9-4C12-8034-EB4EC98F3F8F}" dt="2019-09-20T20:34:41.808" v="193" actId="20577"/>
        <pc:sldMkLst>
          <pc:docMk/>
          <pc:sldMk cId="3133263642" sldId="521"/>
        </pc:sldMkLst>
        <pc:spChg chg="mod">
          <ac:chgData name="Darin Vassos" userId="4d36e8db-e5e8-45bb-ad99-b8dea074fc2f" providerId="ADAL" clId="{71764243-63F9-4C12-8034-EB4EC98F3F8F}" dt="2019-09-20T20:34:41.808" v="193" actId="20577"/>
          <ac:spMkLst>
            <pc:docMk/>
            <pc:sldMk cId="3133263642" sldId="521"/>
            <ac:spMk id="4" creationId="{8C61C740-C1BD-4371-8F74-7BBB734FC5EB}"/>
          </ac:spMkLst>
        </pc:spChg>
      </pc:sldChg>
      <pc:sldChg chg="add">
        <pc:chgData name="Darin Vassos" userId="4d36e8db-e5e8-45bb-ad99-b8dea074fc2f" providerId="ADAL" clId="{71764243-63F9-4C12-8034-EB4EC98F3F8F}" dt="2019-09-20T20:35:56.209" v="198"/>
        <pc:sldMkLst>
          <pc:docMk/>
          <pc:sldMk cId="1850660262" sldId="522"/>
        </pc:sldMkLst>
      </pc:sldChg>
      <pc:sldChg chg="add modTransition">
        <pc:chgData name="Darin Vassos" userId="4d36e8db-e5e8-45bb-ad99-b8dea074fc2f" providerId="ADAL" clId="{71764243-63F9-4C12-8034-EB4EC98F3F8F}" dt="2019-09-20T20:53:27.510" v="257"/>
        <pc:sldMkLst>
          <pc:docMk/>
          <pc:sldMk cId="2915506915" sldId="1577"/>
        </pc:sldMkLst>
      </pc:sldChg>
      <pc:sldChg chg="add">
        <pc:chgData name="Darin Vassos" userId="4d36e8db-e5e8-45bb-ad99-b8dea074fc2f" providerId="ADAL" clId="{71764243-63F9-4C12-8034-EB4EC98F3F8F}" dt="2019-09-20T20:53:07.312" v="255"/>
        <pc:sldMkLst>
          <pc:docMk/>
          <pc:sldMk cId="2754375861" sldId="1578"/>
        </pc:sldMkLst>
      </pc:sldChg>
      <pc:sldChg chg="add modTransition">
        <pc:chgData name="Darin Vassos" userId="4d36e8db-e5e8-45bb-ad99-b8dea074fc2f" providerId="ADAL" clId="{71764243-63F9-4C12-8034-EB4EC98F3F8F}" dt="2019-09-20T20:53:39.029" v="258"/>
        <pc:sldMkLst>
          <pc:docMk/>
          <pc:sldMk cId="1251365266" sldId="1580"/>
        </pc:sldMkLst>
      </pc:sldChg>
      <pc:sldChg chg="add modTransition">
        <pc:chgData name="Darin Vassos" userId="4d36e8db-e5e8-45bb-ad99-b8dea074fc2f" providerId="ADAL" clId="{71764243-63F9-4C12-8034-EB4EC98F3F8F}" dt="2019-09-20T20:53:39.029" v="258"/>
        <pc:sldMkLst>
          <pc:docMk/>
          <pc:sldMk cId="895999765" sldId="1581"/>
        </pc:sldMkLst>
      </pc:sldChg>
      <pc:sldChg chg="add modTransition">
        <pc:chgData name="Darin Vassos" userId="4d36e8db-e5e8-45bb-ad99-b8dea074fc2f" providerId="ADAL" clId="{71764243-63F9-4C12-8034-EB4EC98F3F8F}" dt="2019-09-20T20:53:39.029" v="258"/>
        <pc:sldMkLst>
          <pc:docMk/>
          <pc:sldMk cId="927969514" sldId="1582"/>
        </pc:sldMkLst>
      </pc:sldChg>
      <pc:sldChg chg="add modTransition">
        <pc:chgData name="Darin Vassos" userId="4d36e8db-e5e8-45bb-ad99-b8dea074fc2f" providerId="ADAL" clId="{71764243-63F9-4C12-8034-EB4EC98F3F8F}" dt="2019-09-20T20:53:39.029" v="258"/>
        <pc:sldMkLst>
          <pc:docMk/>
          <pc:sldMk cId="2652358298" sldId="1583"/>
        </pc:sldMkLst>
      </pc:sldChg>
      <pc:sldChg chg="del">
        <pc:chgData name="Darin Vassos" userId="4d36e8db-e5e8-45bb-ad99-b8dea074fc2f" providerId="ADAL" clId="{71764243-63F9-4C12-8034-EB4EC98F3F8F}" dt="2019-09-20T20:46:48.189" v="201" actId="2696"/>
        <pc:sldMkLst>
          <pc:docMk/>
          <pc:sldMk cId="3415632074" sldId="1622"/>
        </pc:sldMkLst>
      </pc:sldChg>
      <pc:sldChg chg="del">
        <pc:chgData name="Darin Vassos" userId="4d36e8db-e5e8-45bb-ad99-b8dea074fc2f" providerId="ADAL" clId="{71764243-63F9-4C12-8034-EB4EC98F3F8F}" dt="2019-09-20T20:48:01.870" v="222" actId="2696"/>
        <pc:sldMkLst>
          <pc:docMk/>
          <pc:sldMk cId="2010059176" sldId="1623"/>
        </pc:sldMkLst>
      </pc:sldChg>
      <pc:sldChg chg="del">
        <pc:chgData name="Darin Vassos" userId="4d36e8db-e5e8-45bb-ad99-b8dea074fc2f" providerId="ADAL" clId="{71764243-63F9-4C12-8034-EB4EC98F3F8F}" dt="2019-09-20T20:50:57.323" v="248" actId="2696"/>
        <pc:sldMkLst>
          <pc:docMk/>
          <pc:sldMk cId="2998483279" sldId="1625"/>
        </pc:sldMkLst>
      </pc:sldChg>
      <pc:sldChg chg="ord">
        <pc:chgData name="Darin Vassos" userId="4d36e8db-e5e8-45bb-ad99-b8dea074fc2f" providerId="ADAL" clId="{71764243-63F9-4C12-8034-EB4EC98F3F8F}" dt="2019-09-20T20:52:51.627" v="254"/>
        <pc:sldMkLst>
          <pc:docMk/>
          <pc:sldMk cId="453534865" sldId="1626"/>
        </pc:sldMkLst>
      </pc:sldChg>
      <pc:sldChg chg="add del">
        <pc:chgData name="Darin Vassos" userId="4d36e8db-e5e8-45bb-ad99-b8dea074fc2f" providerId="ADAL" clId="{71764243-63F9-4C12-8034-EB4EC98F3F8F}" dt="2019-09-20T20:50:06.165" v="247" actId="2696"/>
        <pc:sldMkLst>
          <pc:docMk/>
          <pc:sldMk cId="1865037319" sldId="1627"/>
        </pc:sldMkLst>
      </pc:sldChg>
      <pc:sldChg chg="addSp delSp modSp">
        <pc:chgData name="Darin Vassos" userId="4d36e8db-e5e8-45bb-ad99-b8dea074fc2f" providerId="ADAL" clId="{71764243-63F9-4C12-8034-EB4EC98F3F8F}" dt="2019-09-20T20:26:37.092" v="70" actId="20577"/>
        <pc:sldMkLst>
          <pc:docMk/>
          <pc:sldMk cId="1651828634" sldId="1628"/>
        </pc:sldMkLst>
        <pc:spChg chg="add del mod">
          <ac:chgData name="Darin Vassos" userId="4d36e8db-e5e8-45bb-ad99-b8dea074fc2f" providerId="ADAL" clId="{71764243-63F9-4C12-8034-EB4EC98F3F8F}" dt="2019-09-20T20:23:48.639" v="1" actId="478"/>
          <ac:spMkLst>
            <pc:docMk/>
            <pc:sldMk cId="1651828634" sldId="1628"/>
            <ac:spMk id="3" creationId="{F8C636CF-1D0E-445B-B07E-149BDE917FCE}"/>
          </ac:spMkLst>
        </pc:spChg>
        <pc:spChg chg="mod">
          <ac:chgData name="Darin Vassos" userId="4d36e8db-e5e8-45bb-ad99-b8dea074fc2f" providerId="ADAL" clId="{71764243-63F9-4C12-8034-EB4EC98F3F8F}" dt="2019-09-20T20:26:08.141" v="34" actId="20577"/>
          <ac:spMkLst>
            <pc:docMk/>
            <pc:sldMk cId="1651828634" sldId="1628"/>
            <ac:spMk id="4" creationId="{F93D070B-1559-495E-9C35-5099C4CE4183}"/>
          </ac:spMkLst>
        </pc:spChg>
        <pc:spChg chg="del">
          <ac:chgData name="Darin Vassos" userId="4d36e8db-e5e8-45bb-ad99-b8dea074fc2f" providerId="ADAL" clId="{71764243-63F9-4C12-8034-EB4EC98F3F8F}" dt="2019-09-20T20:23:45.014" v="0" actId="478"/>
          <ac:spMkLst>
            <pc:docMk/>
            <pc:sldMk cId="1651828634" sldId="1628"/>
            <ac:spMk id="7" creationId="{9024A2B5-7E9E-4A6F-AE06-D64AADF19D32}"/>
          </ac:spMkLst>
        </pc:spChg>
        <pc:spChg chg="add mod">
          <ac:chgData name="Darin Vassos" userId="4d36e8db-e5e8-45bb-ad99-b8dea074fc2f" providerId="ADAL" clId="{71764243-63F9-4C12-8034-EB4EC98F3F8F}" dt="2019-09-20T20:26:37.092" v="70" actId="20577"/>
          <ac:spMkLst>
            <pc:docMk/>
            <pc:sldMk cId="1651828634" sldId="1628"/>
            <ac:spMk id="8" creationId="{E8508AA3-0C01-436C-AE95-77777F700231}"/>
          </ac:spMkLst>
        </pc:spChg>
      </pc:sldChg>
      <pc:sldChg chg="del">
        <pc:chgData name="Darin Vassos" userId="4d36e8db-e5e8-45bb-ad99-b8dea074fc2f" providerId="ADAL" clId="{71764243-63F9-4C12-8034-EB4EC98F3F8F}" dt="2019-09-20T20:31:41.056" v="132" actId="2696"/>
        <pc:sldMkLst>
          <pc:docMk/>
          <pc:sldMk cId="1685853463" sldId="1629"/>
        </pc:sldMkLst>
      </pc:sldChg>
      <pc:sldChg chg="del">
        <pc:chgData name="Darin Vassos" userId="4d36e8db-e5e8-45bb-ad99-b8dea074fc2f" providerId="ADAL" clId="{71764243-63F9-4C12-8034-EB4EC98F3F8F}" dt="2019-09-20T20:34:59.904" v="195" actId="2696"/>
        <pc:sldMkLst>
          <pc:docMk/>
          <pc:sldMk cId="3670720146" sldId="1630"/>
        </pc:sldMkLst>
      </pc:sldChg>
      <pc:sldChg chg="add">
        <pc:chgData name="Darin Vassos" userId="4d36e8db-e5e8-45bb-ad99-b8dea074fc2f" providerId="ADAL" clId="{71764243-63F9-4C12-8034-EB4EC98F3F8F}" dt="2019-09-20T20:28:27.170" v="97"/>
        <pc:sldMkLst>
          <pc:docMk/>
          <pc:sldMk cId="2429668804" sldId="2034"/>
        </pc:sldMkLst>
      </pc:sldChg>
      <pc:sldChg chg="add">
        <pc:chgData name="Darin Vassos" userId="4d36e8db-e5e8-45bb-ad99-b8dea074fc2f" providerId="ADAL" clId="{71764243-63F9-4C12-8034-EB4EC98F3F8F}" dt="2019-09-20T20:30:49.550" v="103"/>
        <pc:sldMkLst>
          <pc:docMk/>
          <pc:sldMk cId="2220286251" sldId="2035"/>
        </pc:sldMkLst>
      </pc:sldChg>
      <pc:sldChg chg="add">
        <pc:chgData name="Darin Vassos" userId="4d36e8db-e5e8-45bb-ad99-b8dea074fc2f" providerId="ADAL" clId="{71764243-63F9-4C12-8034-EB4EC98F3F8F}" dt="2019-09-20T20:30:59.080" v="104"/>
        <pc:sldMkLst>
          <pc:docMk/>
          <pc:sldMk cId="2153910575" sldId="2036"/>
        </pc:sldMkLst>
      </pc:sldChg>
      <pc:sldChg chg="modSp add">
        <pc:chgData name="Darin Vassos" userId="4d36e8db-e5e8-45bb-ad99-b8dea074fc2f" providerId="ADAL" clId="{71764243-63F9-4C12-8034-EB4EC98F3F8F}" dt="2019-09-20T20:31:37.258" v="131" actId="20577"/>
        <pc:sldMkLst>
          <pc:docMk/>
          <pc:sldMk cId="4283184586" sldId="2037"/>
        </pc:sldMkLst>
        <pc:spChg chg="mod">
          <ac:chgData name="Darin Vassos" userId="4d36e8db-e5e8-45bb-ad99-b8dea074fc2f" providerId="ADAL" clId="{71764243-63F9-4C12-8034-EB4EC98F3F8F}" dt="2019-09-20T20:31:37.258" v="131" actId="20577"/>
          <ac:spMkLst>
            <pc:docMk/>
            <pc:sldMk cId="4283184586" sldId="2037"/>
            <ac:spMk id="3" creationId="{71E438DE-E6A6-46F3-A75D-14B7CA7FA3E9}"/>
          </ac:spMkLst>
        </pc:spChg>
      </pc:sldChg>
      <pc:sldChg chg="add del">
        <pc:chgData name="Darin Vassos" userId="4d36e8db-e5e8-45bb-ad99-b8dea074fc2f" providerId="ADAL" clId="{71764243-63F9-4C12-8034-EB4EC98F3F8F}" dt="2019-09-20T20:33:25.998" v="168" actId="2696"/>
        <pc:sldMkLst>
          <pc:docMk/>
          <pc:sldMk cId="4059946950" sldId="2038"/>
        </pc:sldMkLst>
      </pc:sldChg>
      <pc:sldChg chg="add">
        <pc:chgData name="Darin Vassos" userId="4d36e8db-e5e8-45bb-ad99-b8dea074fc2f" providerId="ADAL" clId="{71764243-63F9-4C12-8034-EB4EC98F3F8F}" dt="2019-09-20T20:33:48.111" v="171"/>
        <pc:sldMkLst>
          <pc:docMk/>
          <pc:sldMk cId="4284629308" sldId="2038"/>
        </pc:sldMkLst>
      </pc:sldChg>
      <pc:sldChg chg="modSp add">
        <pc:chgData name="Darin Vassos" userId="4d36e8db-e5e8-45bb-ad99-b8dea074fc2f" providerId="ADAL" clId="{71764243-63F9-4C12-8034-EB4EC98F3F8F}" dt="2019-09-20T20:47:11.621" v="214" actId="20577"/>
        <pc:sldMkLst>
          <pc:docMk/>
          <pc:sldMk cId="834017005" sldId="2039"/>
        </pc:sldMkLst>
        <pc:spChg chg="mod">
          <ac:chgData name="Darin Vassos" userId="4d36e8db-e5e8-45bb-ad99-b8dea074fc2f" providerId="ADAL" clId="{71764243-63F9-4C12-8034-EB4EC98F3F8F}" dt="2019-09-20T20:47:11.621" v="214" actId="20577"/>
          <ac:spMkLst>
            <pc:docMk/>
            <pc:sldMk cId="834017005" sldId="2039"/>
            <ac:spMk id="7" creationId="{9024A2B5-7E9E-4A6F-AE06-D64AADF19D32}"/>
          </ac:spMkLst>
        </pc:spChg>
      </pc:sldChg>
      <pc:sldChg chg="add del">
        <pc:chgData name="Darin Vassos" userId="4d36e8db-e5e8-45bb-ad99-b8dea074fc2f" providerId="ADAL" clId="{71764243-63F9-4C12-8034-EB4EC98F3F8F}" dt="2019-09-20T20:33:26.662" v="169" actId="2696"/>
        <pc:sldMkLst>
          <pc:docMk/>
          <pc:sldMk cId="1734840924" sldId="2039"/>
        </pc:sldMkLst>
      </pc:sldChg>
      <pc:sldChg chg="add del">
        <pc:chgData name="Darin Vassos" userId="4d36e8db-e5e8-45bb-ad99-b8dea074fc2f" providerId="ADAL" clId="{71764243-63F9-4C12-8034-EB4EC98F3F8F}" dt="2019-09-20T20:35:50.937" v="197"/>
        <pc:sldMkLst>
          <pc:docMk/>
          <pc:sldMk cId="2527825748" sldId="2039"/>
        </pc:sldMkLst>
      </pc:sldChg>
      <pc:sldChg chg="add">
        <pc:chgData name="Darin Vassos" userId="4d36e8db-e5e8-45bb-ad99-b8dea074fc2f" providerId="ADAL" clId="{71764243-63F9-4C12-8034-EB4EC98F3F8F}" dt="2019-09-20T20:47:46.365" v="219"/>
        <pc:sldMkLst>
          <pc:docMk/>
          <pc:sldMk cId="2554413971" sldId="2040"/>
        </pc:sldMkLst>
      </pc:sldChg>
      <pc:sldChg chg="add">
        <pc:chgData name="Darin Vassos" userId="4d36e8db-e5e8-45bb-ad99-b8dea074fc2f" providerId="ADAL" clId="{71764243-63F9-4C12-8034-EB4EC98F3F8F}" dt="2019-09-20T20:47:51.881" v="220"/>
        <pc:sldMkLst>
          <pc:docMk/>
          <pc:sldMk cId="1531929974" sldId="2041"/>
        </pc:sldMkLst>
      </pc:sldChg>
      <pc:sldChg chg="modSp add">
        <pc:chgData name="Darin Vassos" userId="4d36e8db-e5e8-45bb-ad99-b8dea074fc2f" providerId="ADAL" clId="{71764243-63F9-4C12-8034-EB4EC98F3F8F}" dt="2019-09-20T20:48:14.126" v="236" actId="20577"/>
        <pc:sldMkLst>
          <pc:docMk/>
          <pc:sldMk cId="1152419697" sldId="2042"/>
        </pc:sldMkLst>
        <pc:spChg chg="mod">
          <ac:chgData name="Darin Vassos" userId="4d36e8db-e5e8-45bb-ad99-b8dea074fc2f" providerId="ADAL" clId="{71764243-63F9-4C12-8034-EB4EC98F3F8F}" dt="2019-09-20T20:48:14.126" v="236" actId="20577"/>
          <ac:spMkLst>
            <pc:docMk/>
            <pc:sldMk cId="1152419697" sldId="2042"/>
            <ac:spMk id="4" creationId="{8C61C740-C1BD-4371-8F74-7BBB734FC5EB}"/>
          </ac:spMkLst>
        </pc:spChg>
      </pc:sldChg>
      <pc:sldChg chg="add del">
        <pc:chgData name="Darin Vassos" userId="4d36e8db-e5e8-45bb-ad99-b8dea074fc2f" providerId="ADAL" clId="{71764243-63F9-4C12-8034-EB4EC98F3F8F}" dt="2019-09-20T20:48:35.366" v="239"/>
        <pc:sldMkLst>
          <pc:docMk/>
          <pc:sldMk cId="707594491" sldId="2043"/>
        </pc:sldMkLst>
      </pc:sldChg>
      <pc:sldChg chg="add del">
        <pc:chgData name="Darin Vassos" userId="4d36e8db-e5e8-45bb-ad99-b8dea074fc2f" providerId="ADAL" clId="{71764243-63F9-4C12-8034-EB4EC98F3F8F}" dt="2019-09-20T20:54:00.302" v="263" actId="2696"/>
        <pc:sldMkLst>
          <pc:docMk/>
          <pc:sldMk cId="1294584021" sldId="2043"/>
        </pc:sldMkLst>
      </pc:sldChg>
      <pc:sldChg chg="add">
        <pc:chgData name="Darin Vassos" userId="4d36e8db-e5e8-45bb-ad99-b8dea074fc2f" providerId="ADAL" clId="{71764243-63F9-4C12-8034-EB4EC98F3F8F}" dt="2019-09-20T20:49:50.555" v="243"/>
        <pc:sldMkLst>
          <pc:docMk/>
          <pc:sldMk cId="1728941237" sldId="2044"/>
        </pc:sldMkLst>
      </pc:sldChg>
      <pc:sldChg chg="add">
        <pc:chgData name="Darin Vassos" userId="4d36e8db-e5e8-45bb-ad99-b8dea074fc2f" providerId="ADAL" clId="{71764243-63F9-4C12-8034-EB4EC98F3F8F}" dt="2019-09-20T20:49:56.704" v="244"/>
        <pc:sldMkLst>
          <pc:docMk/>
          <pc:sldMk cId="1267276345" sldId="2045"/>
        </pc:sldMkLst>
      </pc:sldChg>
      <pc:sldChg chg="add del">
        <pc:chgData name="Darin Vassos" userId="4d36e8db-e5e8-45bb-ad99-b8dea074fc2f" providerId="ADAL" clId="{71764243-63F9-4C12-8034-EB4EC98F3F8F}" dt="2019-09-20T20:53:48.166" v="261" actId="2696"/>
        <pc:sldMkLst>
          <pc:docMk/>
          <pc:sldMk cId="1810710847" sldId="2046"/>
        </pc:sldMkLst>
      </pc:sldChg>
      <pc:sldChg chg="add">
        <pc:chgData name="Darin Vassos" userId="4d36e8db-e5e8-45bb-ad99-b8dea074fc2f" providerId="ADAL" clId="{71764243-63F9-4C12-8034-EB4EC98F3F8F}" dt="2019-09-20T20:53:57.029" v="262"/>
        <pc:sldMkLst>
          <pc:docMk/>
          <pc:sldMk cId="3346368801" sldId="2046"/>
        </pc:sldMkLst>
      </pc:sldChg>
      <pc:sldChg chg="add">
        <pc:chgData name="Darin Vassos" userId="4d36e8db-e5e8-45bb-ad99-b8dea074fc2f" providerId="ADAL" clId="{71764243-63F9-4C12-8034-EB4EC98F3F8F}" dt="2019-09-20T20:53:57.029" v="262"/>
        <pc:sldMkLst>
          <pc:docMk/>
          <pc:sldMk cId="1745987928" sldId="2047"/>
        </pc:sldMkLst>
      </pc:sldChg>
      <pc:sldChg chg="add del">
        <pc:chgData name="Darin Vassos" userId="4d36e8db-e5e8-45bb-ad99-b8dea074fc2f" providerId="ADAL" clId="{71764243-63F9-4C12-8034-EB4EC98F3F8F}" dt="2019-09-20T20:53:48.164" v="260" actId="2696"/>
        <pc:sldMkLst>
          <pc:docMk/>
          <pc:sldMk cId="3674749755" sldId="2047"/>
        </pc:sldMkLst>
      </pc:sldChg>
      <pc:sldChg chg="add del">
        <pc:chgData name="Darin Vassos" userId="4d36e8db-e5e8-45bb-ad99-b8dea074fc2f" providerId="ADAL" clId="{71764243-63F9-4C12-8034-EB4EC98F3F8F}" dt="2019-09-20T20:53:48.157" v="259" actId="2696"/>
        <pc:sldMkLst>
          <pc:docMk/>
          <pc:sldMk cId="1887609828" sldId="2048"/>
        </pc:sldMkLst>
      </pc:sldChg>
      <pc:sldChg chg="add del">
        <pc:chgData name="Darin Vassos" userId="4d36e8db-e5e8-45bb-ad99-b8dea074fc2f" providerId="ADAL" clId="{71764243-63F9-4C12-8034-EB4EC98F3F8F}" dt="2019-09-20T20:51:42.194" v="252"/>
        <pc:sldMkLst>
          <pc:docMk/>
          <pc:sldMk cId="2756166683" sldId="2048"/>
        </pc:sldMkLst>
      </pc:sldChg>
      <pc:sldChg chg="add">
        <pc:chgData name="Darin Vassos" userId="4d36e8db-e5e8-45bb-ad99-b8dea074fc2f" providerId="ADAL" clId="{71764243-63F9-4C12-8034-EB4EC98F3F8F}" dt="2019-09-20T20:53:57.029" v="262"/>
        <pc:sldMkLst>
          <pc:docMk/>
          <pc:sldMk cId="3173629954" sldId="2048"/>
        </pc:sldMkLst>
      </pc:sldChg>
      <pc:sldChg chg="add modTransition">
        <pc:chgData name="Darin Vassos" userId="4d36e8db-e5e8-45bb-ad99-b8dea074fc2f" providerId="ADAL" clId="{71764243-63F9-4C12-8034-EB4EC98F3F8F}" dt="2019-09-20T20:53:21.181" v="256"/>
        <pc:sldMkLst>
          <pc:docMk/>
          <pc:sldMk cId="671182956" sldId="2049"/>
        </pc:sldMkLst>
      </pc:sldChg>
    </pc:docChg>
  </pc:docChgLst>
  <pc:docChgLst>
    <pc:chgData name="Patrick David" userId="daa19269-4890-4d57-b830-4465cdaf32ca" providerId="ADAL" clId="{5AC7602D-2FB2-4D97-BF8B-521095ACD9EE}"/>
    <pc:docChg chg="custSel addSld delSld modSld sldOrd">
      <pc:chgData name="Patrick David" userId="daa19269-4890-4d57-b830-4465cdaf32ca" providerId="ADAL" clId="{5AC7602D-2FB2-4D97-BF8B-521095ACD9EE}" dt="2019-08-27T01:40:32.366" v="127" actId="33524"/>
      <pc:docMkLst>
        <pc:docMk/>
      </pc:docMkLst>
      <pc:sldChg chg="modSp">
        <pc:chgData name="Patrick David" userId="daa19269-4890-4d57-b830-4465cdaf32ca" providerId="ADAL" clId="{5AC7602D-2FB2-4D97-BF8B-521095ACD9EE}" dt="2019-08-27T01:38:18.399" v="104" actId="20577"/>
        <pc:sldMkLst>
          <pc:docMk/>
          <pc:sldMk cId="1035602891" sldId="439"/>
        </pc:sldMkLst>
        <pc:graphicFrameChg chg="mod">
          <ac:chgData name="Patrick David" userId="daa19269-4890-4d57-b830-4465cdaf32ca" providerId="ADAL" clId="{5AC7602D-2FB2-4D97-BF8B-521095ACD9EE}" dt="2019-08-27T01:38:18.399" v="104" actId="20577"/>
          <ac:graphicFrameMkLst>
            <pc:docMk/>
            <pc:sldMk cId="1035602891" sldId="439"/>
            <ac:graphicFrameMk id="8" creationId="{D0B327E9-3A06-4D31-B9C8-7011B98A452D}"/>
          </ac:graphicFrameMkLst>
        </pc:graphicFrameChg>
      </pc:sldChg>
      <pc:sldChg chg="modSp">
        <pc:chgData name="Patrick David" userId="daa19269-4890-4d57-b830-4465cdaf32ca" providerId="ADAL" clId="{5AC7602D-2FB2-4D97-BF8B-521095ACD9EE}" dt="2019-08-27T01:38:32.995" v="114" actId="6549"/>
        <pc:sldMkLst>
          <pc:docMk/>
          <pc:sldMk cId="3428354353" sldId="444"/>
        </pc:sldMkLst>
        <pc:spChg chg="mod">
          <ac:chgData name="Patrick David" userId="daa19269-4890-4d57-b830-4465cdaf32ca" providerId="ADAL" clId="{5AC7602D-2FB2-4D97-BF8B-521095ACD9EE}" dt="2019-08-27T01:38:32.995" v="114" actId="6549"/>
          <ac:spMkLst>
            <pc:docMk/>
            <pc:sldMk cId="3428354353" sldId="444"/>
            <ac:spMk id="7" creationId="{9024A2B5-7E9E-4A6F-AE06-D64AADF19D32}"/>
          </ac:spMkLst>
        </pc:spChg>
      </pc:sldChg>
      <pc:sldChg chg="modSp">
        <pc:chgData name="Patrick David" userId="daa19269-4890-4d57-b830-4465cdaf32ca" providerId="ADAL" clId="{5AC7602D-2FB2-4D97-BF8B-521095ACD9EE}" dt="2019-08-27T01:39:19.045" v="123" actId="6549"/>
        <pc:sldMkLst>
          <pc:docMk/>
          <pc:sldMk cId="196697600" sldId="445"/>
        </pc:sldMkLst>
        <pc:graphicFrameChg chg="modGraphic">
          <ac:chgData name="Patrick David" userId="daa19269-4890-4d57-b830-4465cdaf32ca" providerId="ADAL" clId="{5AC7602D-2FB2-4D97-BF8B-521095ACD9EE}" dt="2019-08-27T01:39:19.045" v="123" actId="6549"/>
          <ac:graphicFrameMkLst>
            <pc:docMk/>
            <pc:sldMk cId="196697600" sldId="445"/>
            <ac:graphicFrameMk id="3" creationId="{D24DA4C5-7F3D-45A8-A87B-6232511527E2}"/>
          </ac:graphicFrameMkLst>
        </pc:graphicFrameChg>
      </pc:sldChg>
      <pc:sldChg chg="modSp">
        <pc:chgData name="Patrick David" userId="daa19269-4890-4d57-b830-4465cdaf32ca" providerId="ADAL" clId="{5AC7602D-2FB2-4D97-BF8B-521095ACD9EE}" dt="2019-08-27T01:39:37.749" v="124" actId="6549"/>
        <pc:sldMkLst>
          <pc:docMk/>
          <pc:sldMk cId="2554413971" sldId="504"/>
        </pc:sldMkLst>
        <pc:spChg chg="mod">
          <ac:chgData name="Patrick David" userId="daa19269-4890-4d57-b830-4465cdaf32ca" providerId="ADAL" clId="{5AC7602D-2FB2-4D97-BF8B-521095ACD9EE}" dt="2019-08-27T01:39:37.749" v="124" actId="6549"/>
          <ac:spMkLst>
            <pc:docMk/>
            <pc:sldMk cId="2554413971" sldId="504"/>
            <ac:spMk id="6" creationId="{E7D6C2FB-6E89-4300-9314-47F388E8AD21}"/>
          </ac:spMkLst>
        </pc:spChg>
      </pc:sldChg>
      <pc:sldChg chg="modSp">
        <pc:chgData name="Patrick David" userId="daa19269-4890-4d57-b830-4465cdaf32ca" providerId="ADAL" clId="{5AC7602D-2FB2-4D97-BF8B-521095ACD9EE}" dt="2019-08-27T01:11:23.048" v="74" actId="20577"/>
        <pc:sldMkLst>
          <pc:docMk/>
          <pc:sldMk cId="1294584021" sldId="509"/>
        </pc:sldMkLst>
        <pc:spChg chg="mod">
          <ac:chgData name="Patrick David" userId="daa19269-4890-4d57-b830-4465cdaf32ca" providerId="ADAL" clId="{5AC7602D-2FB2-4D97-BF8B-521095ACD9EE}" dt="2019-08-27T01:11:23.048" v="74" actId="20577"/>
          <ac:spMkLst>
            <pc:docMk/>
            <pc:sldMk cId="1294584021" sldId="509"/>
            <ac:spMk id="4" creationId="{8C61C740-C1BD-4371-8F74-7BBB734FC5EB}"/>
          </ac:spMkLst>
        </pc:spChg>
      </pc:sldChg>
      <pc:sldChg chg="modSp">
        <pc:chgData name="Patrick David" userId="daa19269-4890-4d57-b830-4465cdaf32ca" providerId="ADAL" clId="{5AC7602D-2FB2-4D97-BF8B-521095ACD9EE}" dt="2019-08-27T01:11:33.017" v="76" actId="20577"/>
        <pc:sldMkLst>
          <pc:docMk/>
          <pc:sldMk cId="1728941237" sldId="510"/>
        </pc:sldMkLst>
        <pc:spChg chg="mod">
          <ac:chgData name="Patrick David" userId="daa19269-4890-4d57-b830-4465cdaf32ca" providerId="ADAL" clId="{5AC7602D-2FB2-4D97-BF8B-521095ACD9EE}" dt="2019-08-27T01:11:33.017" v="76" actId="20577"/>
          <ac:spMkLst>
            <pc:docMk/>
            <pc:sldMk cId="1728941237" sldId="510"/>
            <ac:spMk id="4" creationId="{8C61C740-C1BD-4371-8F74-7BBB734FC5EB}"/>
          </ac:spMkLst>
        </pc:spChg>
      </pc:sldChg>
      <pc:sldChg chg="modSp addCm">
        <pc:chgData name="Patrick David" userId="daa19269-4890-4d57-b830-4465cdaf32ca" providerId="ADAL" clId="{5AC7602D-2FB2-4D97-BF8B-521095ACD9EE}" dt="2019-08-27T01:40:32.366" v="127" actId="33524"/>
        <pc:sldMkLst>
          <pc:docMk/>
          <pc:sldMk cId="2046478786" sldId="512"/>
        </pc:sldMkLst>
        <pc:spChg chg="mod">
          <ac:chgData name="Patrick David" userId="daa19269-4890-4d57-b830-4465cdaf32ca" providerId="ADAL" clId="{5AC7602D-2FB2-4D97-BF8B-521095ACD9EE}" dt="2019-08-27T01:40:11.556" v="125" actId="6549"/>
          <ac:spMkLst>
            <pc:docMk/>
            <pc:sldMk cId="2046478786" sldId="512"/>
            <ac:spMk id="2" creationId="{B0933E5D-E87E-4FF8-9A86-386A4A211D27}"/>
          </ac:spMkLst>
        </pc:spChg>
        <pc:spChg chg="mod">
          <ac:chgData name="Patrick David" userId="daa19269-4890-4d57-b830-4465cdaf32ca" providerId="ADAL" clId="{5AC7602D-2FB2-4D97-BF8B-521095ACD9EE}" dt="2019-08-27T01:40:32.366" v="127" actId="33524"/>
          <ac:spMkLst>
            <pc:docMk/>
            <pc:sldMk cId="2046478786" sldId="512"/>
            <ac:spMk id="5" creationId="{E8860CA6-494E-4397-983A-8FBE008B0D59}"/>
          </ac:spMkLst>
        </pc:spChg>
      </pc:sldChg>
      <pc:sldChg chg="modSp add ord">
        <pc:chgData name="Patrick David" userId="daa19269-4890-4d57-b830-4465cdaf32ca" providerId="ADAL" clId="{5AC7602D-2FB2-4D97-BF8B-521095ACD9EE}" dt="2019-08-27T01:10:24.335" v="52" actId="20577"/>
        <pc:sldMkLst>
          <pc:docMk/>
          <pc:sldMk cId="3855123965" sldId="513"/>
        </pc:sldMkLst>
        <pc:spChg chg="mod">
          <ac:chgData name="Patrick David" userId="daa19269-4890-4d57-b830-4465cdaf32ca" providerId="ADAL" clId="{5AC7602D-2FB2-4D97-BF8B-521095ACD9EE}" dt="2019-08-27T01:10:24.335" v="52" actId="20577"/>
          <ac:spMkLst>
            <pc:docMk/>
            <pc:sldMk cId="3855123965" sldId="513"/>
            <ac:spMk id="4" creationId="{8C61C740-C1BD-4371-8F74-7BBB734FC5EB}"/>
          </ac:spMkLst>
        </pc:spChg>
      </pc:sldChg>
      <pc:sldChg chg="add del">
        <pc:chgData name="Patrick David" userId="daa19269-4890-4d57-b830-4465cdaf32ca" providerId="ADAL" clId="{5AC7602D-2FB2-4D97-BF8B-521095ACD9EE}" dt="2019-08-27T01:02:03.064" v="30"/>
        <pc:sldMkLst>
          <pc:docMk/>
          <pc:sldMk cId="2731565523" sldId="514"/>
        </pc:sldMkLst>
      </pc:sldChg>
      <pc:sldChg chg="modSp add ord">
        <pc:chgData name="Patrick David" userId="daa19269-4890-4d57-b830-4465cdaf32ca" providerId="ADAL" clId="{5AC7602D-2FB2-4D97-BF8B-521095ACD9EE}" dt="2019-08-27T01:10:43.400" v="72" actId="20577"/>
        <pc:sldMkLst>
          <pc:docMk/>
          <pc:sldMk cId="3598457647" sldId="514"/>
        </pc:sldMkLst>
        <pc:spChg chg="mod">
          <ac:chgData name="Patrick David" userId="daa19269-4890-4d57-b830-4465cdaf32ca" providerId="ADAL" clId="{5AC7602D-2FB2-4D97-BF8B-521095ACD9EE}" dt="2019-08-27T01:10:43.400" v="72" actId="20577"/>
          <ac:spMkLst>
            <pc:docMk/>
            <pc:sldMk cId="3598457647" sldId="514"/>
            <ac:spMk id="4" creationId="{8C61C740-C1BD-4371-8F74-7BBB734FC5EB}"/>
          </ac:spMkLst>
        </pc:spChg>
      </pc:sldChg>
      <pc:sldChg chg="add del">
        <pc:chgData name="Patrick David" userId="daa19269-4890-4d57-b830-4465cdaf32ca" providerId="ADAL" clId="{5AC7602D-2FB2-4D97-BF8B-521095ACD9EE}" dt="2019-08-27T01:02:16.208" v="34"/>
        <pc:sldMkLst>
          <pc:docMk/>
          <pc:sldMk cId="2759548540" sldId="515"/>
        </pc:sldMkLst>
      </pc:sldChg>
    </pc:docChg>
  </pc:docChgLst>
  <pc:docChgLst>
    <pc:chgData name="Eli Berookim" userId="S::elbe@microsoft.com::063b8efe-1775-4ec8-91fc-a2ab6a875cfd" providerId="AD" clId="Web-{467664F2-23F3-9658-9FF2-CE7BAC136A27}"/>
    <pc:docChg chg="modSld">
      <pc:chgData name="Eli Berookim" userId="S::elbe@microsoft.com::063b8efe-1775-4ec8-91fc-a2ab6a875cfd" providerId="AD" clId="Web-{467664F2-23F3-9658-9FF2-CE7BAC136A27}" dt="2019-10-04T18:19:48.310" v="14"/>
      <pc:docMkLst>
        <pc:docMk/>
      </pc:docMkLst>
      <pc:sldChg chg="modSp addCm">
        <pc:chgData name="Eli Berookim" userId="S::elbe@microsoft.com::063b8efe-1775-4ec8-91fc-a2ab6a875cfd" providerId="AD" clId="Web-{467664F2-23F3-9658-9FF2-CE7BAC136A27}" dt="2019-10-04T18:19:48.310" v="14"/>
        <pc:sldMkLst>
          <pc:docMk/>
          <pc:sldMk cId="2123247757" sldId="452"/>
        </pc:sldMkLst>
        <pc:spChg chg="mod">
          <ac:chgData name="Eli Berookim" userId="S::elbe@microsoft.com::063b8efe-1775-4ec8-91fc-a2ab6a875cfd" providerId="AD" clId="Web-{467664F2-23F3-9658-9FF2-CE7BAC136A27}" dt="2019-10-04T18:18:48.575" v="13" actId="20577"/>
          <ac:spMkLst>
            <pc:docMk/>
            <pc:sldMk cId="2123247757" sldId="452"/>
            <ac:spMk id="3" creationId="{00000000-0000-0000-0000-000000000000}"/>
          </ac:spMkLst>
        </pc:spChg>
      </pc:sldChg>
    </pc:docChg>
  </pc:docChgLst>
  <pc:docChgLst>
    <pc:chgData name="Darin Vassos" userId="4d36e8db-e5e8-45bb-ad99-b8dea074fc2f" providerId="ADAL" clId="{ED7E5005-298E-4209-B9E4-8989211A6B5A}"/>
    <pc:docChg chg="custSel modSld">
      <pc:chgData name="Darin Vassos" userId="4d36e8db-e5e8-45bb-ad99-b8dea074fc2f" providerId="ADAL" clId="{ED7E5005-298E-4209-B9E4-8989211A6B5A}" dt="2019-11-12T06:26:22.915" v="350" actId="12100"/>
      <pc:docMkLst>
        <pc:docMk/>
      </pc:docMkLst>
      <pc:sldChg chg="modSp">
        <pc:chgData name="Darin Vassos" userId="4d36e8db-e5e8-45bb-ad99-b8dea074fc2f" providerId="ADAL" clId="{ED7E5005-298E-4209-B9E4-8989211A6B5A}" dt="2019-11-09T18:49:58.274" v="12" actId="20577"/>
        <pc:sldMkLst>
          <pc:docMk/>
          <pc:sldMk cId="1035602891" sldId="439"/>
        </pc:sldMkLst>
        <pc:spChg chg="mod">
          <ac:chgData name="Darin Vassos" userId="4d36e8db-e5e8-45bb-ad99-b8dea074fc2f" providerId="ADAL" clId="{ED7E5005-298E-4209-B9E4-8989211A6B5A}" dt="2019-11-09T18:49:48.936" v="7" actId="20577"/>
          <ac:spMkLst>
            <pc:docMk/>
            <pc:sldMk cId="1035602891" sldId="439"/>
            <ac:spMk id="4" creationId="{F93D070B-1559-495E-9C35-5099C4CE4183}"/>
          </ac:spMkLst>
        </pc:spChg>
        <pc:graphicFrameChg chg="mod">
          <ac:chgData name="Darin Vassos" userId="4d36e8db-e5e8-45bb-ad99-b8dea074fc2f" providerId="ADAL" clId="{ED7E5005-298E-4209-B9E4-8989211A6B5A}" dt="2019-11-09T18:49:58.274" v="12" actId="20577"/>
          <ac:graphicFrameMkLst>
            <pc:docMk/>
            <pc:sldMk cId="1035602891" sldId="439"/>
            <ac:graphicFrameMk id="8" creationId="{D0B327E9-3A06-4D31-B9C8-7011B98A452D}"/>
          </ac:graphicFrameMkLst>
        </pc:graphicFrameChg>
      </pc:sldChg>
      <pc:sldChg chg="modSp">
        <pc:chgData name="Darin Vassos" userId="4d36e8db-e5e8-45bb-ad99-b8dea074fc2f" providerId="ADAL" clId="{ED7E5005-298E-4209-B9E4-8989211A6B5A}" dt="2019-11-12T06:25:09.065" v="348" actId="12100"/>
        <pc:sldMkLst>
          <pc:docMk/>
          <pc:sldMk cId="696370312" sldId="447"/>
        </pc:sldMkLst>
        <pc:graphicFrameChg chg="mod">
          <ac:chgData name="Darin Vassos" userId="4d36e8db-e5e8-45bb-ad99-b8dea074fc2f" providerId="ADAL" clId="{ED7E5005-298E-4209-B9E4-8989211A6B5A}" dt="2019-11-12T06:25:09.065" v="348" actId="12100"/>
          <ac:graphicFrameMkLst>
            <pc:docMk/>
            <pc:sldMk cId="696370312" sldId="447"/>
            <ac:graphicFrameMk id="2" creationId="{9C03DC81-EF19-4CE4-A7F9-AA9230B1A299}"/>
          </ac:graphicFrameMkLst>
        </pc:graphicFrameChg>
      </pc:sldChg>
      <pc:sldChg chg="modSp">
        <pc:chgData name="Darin Vassos" userId="4d36e8db-e5e8-45bb-ad99-b8dea074fc2f" providerId="ADAL" clId="{ED7E5005-298E-4209-B9E4-8989211A6B5A}" dt="2019-11-12T06:26:22.915" v="350" actId="12100"/>
        <pc:sldMkLst>
          <pc:docMk/>
          <pc:sldMk cId="548328109" sldId="513"/>
        </pc:sldMkLst>
        <pc:graphicFrameChg chg="mod">
          <ac:chgData name="Darin Vassos" userId="4d36e8db-e5e8-45bb-ad99-b8dea074fc2f" providerId="ADAL" clId="{ED7E5005-298E-4209-B9E4-8989211A6B5A}" dt="2019-11-12T06:26:22.915" v="350" actId="12100"/>
          <ac:graphicFrameMkLst>
            <pc:docMk/>
            <pc:sldMk cId="548328109" sldId="513"/>
            <ac:graphicFrameMk id="4" creationId="{B16CD858-E33B-4A9D-A0AA-D71973C785FC}"/>
          </ac:graphicFrameMkLst>
        </pc:graphicFrameChg>
      </pc:sldChg>
      <pc:sldChg chg="modSp">
        <pc:chgData name="Darin Vassos" userId="4d36e8db-e5e8-45bb-ad99-b8dea074fc2f" providerId="ADAL" clId="{ED7E5005-298E-4209-B9E4-8989211A6B5A}" dt="2019-11-12T06:20:58.471" v="326" actId="12"/>
        <pc:sldMkLst>
          <pc:docMk/>
          <pc:sldMk cId="240067123" sldId="1601"/>
        </pc:sldMkLst>
        <pc:graphicFrameChg chg="mod">
          <ac:chgData name="Darin Vassos" userId="4d36e8db-e5e8-45bb-ad99-b8dea074fc2f" providerId="ADAL" clId="{ED7E5005-298E-4209-B9E4-8989211A6B5A}" dt="2019-11-12T06:20:58.471" v="326" actId="12"/>
          <ac:graphicFrameMkLst>
            <pc:docMk/>
            <pc:sldMk cId="240067123" sldId="1601"/>
            <ac:graphicFrameMk id="2" creationId="{9E6E7B4F-2C30-4B76-9E09-3B4C053F1226}"/>
          </ac:graphicFrameMkLst>
        </pc:graphicFrameChg>
      </pc:sldChg>
      <pc:sldChg chg="modSp">
        <pc:chgData name="Darin Vassos" userId="4d36e8db-e5e8-45bb-ad99-b8dea074fc2f" providerId="ADAL" clId="{ED7E5005-298E-4209-B9E4-8989211A6B5A}" dt="2019-11-12T06:22:13.736" v="330" actId="12100"/>
        <pc:sldMkLst>
          <pc:docMk/>
          <pc:sldMk cId="2724384688" sldId="1613"/>
        </pc:sldMkLst>
        <pc:graphicFrameChg chg="mod">
          <ac:chgData name="Darin Vassos" userId="4d36e8db-e5e8-45bb-ad99-b8dea074fc2f" providerId="ADAL" clId="{ED7E5005-298E-4209-B9E4-8989211A6B5A}" dt="2019-11-12T06:22:13.736" v="330" actId="12100"/>
          <ac:graphicFrameMkLst>
            <pc:docMk/>
            <pc:sldMk cId="2724384688" sldId="1613"/>
            <ac:graphicFrameMk id="2" creationId="{641F2EAD-6B02-40F5-81B0-CACB0FA566B4}"/>
          </ac:graphicFrameMkLst>
        </pc:graphicFrameChg>
      </pc:sldChg>
      <pc:sldChg chg="modSp">
        <pc:chgData name="Darin Vassos" userId="4d36e8db-e5e8-45bb-ad99-b8dea074fc2f" providerId="ADAL" clId="{ED7E5005-298E-4209-B9E4-8989211A6B5A}" dt="2019-11-12T06:25:30.174" v="349" actId="12100"/>
        <pc:sldMkLst>
          <pc:docMk/>
          <pc:sldMk cId="834017005" sldId="2039"/>
        </pc:sldMkLst>
        <pc:graphicFrameChg chg="mod">
          <ac:chgData name="Darin Vassos" userId="4d36e8db-e5e8-45bb-ad99-b8dea074fc2f" providerId="ADAL" clId="{ED7E5005-298E-4209-B9E4-8989211A6B5A}" dt="2019-11-12T06:25:30.174" v="349" actId="12100"/>
          <ac:graphicFrameMkLst>
            <pc:docMk/>
            <pc:sldMk cId="834017005" sldId="2039"/>
            <ac:graphicFrameMk id="2" creationId="{6D5FFF26-293E-4001-AC7E-E2A739C9CADE}"/>
          </ac:graphicFrameMkLst>
        </pc:graphicFrameChg>
      </pc:sldChg>
      <pc:sldChg chg="addSp delSp modSp">
        <pc:chgData name="Darin Vassos" userId="4d36e8db-e5e8-45bb-ad99-b8dea074fc2f" providerId="ADAL" clId="{ED7E5005-298E-4209-B9E4-8989211A6B5A}" dt="2019-11-12T06:23:46.946" v="335"/>
        <pc:sldMkLst>
          <pc:docMk/>
          <pc:sldMk cId="914769721" sldId="2051"/>
        </pc:sldMkLst>
        <pc:spChg chg="del mod">
          <ac:chgData name="Darin Vassos" userId="4d36e8db-e5e8-45bb-ad99-b8dea074fc2f" providerId="ADAL" clId="{ED7E5005-298E-4209-B9E4-8989211A6B5A}" dt="2019-11-12T06:23:41.003" v="334" actId="478"/>
          <ac:spMkLst>
            <pc:docMk/>
            <pc:sldMk cId="914769721" sldId="2051"/>
            <ac:spMk id="8" creationId="{08734656-ECBC-45CF-A389-DC2CD138D0D2}"/>
          </ac:spMkLst>
        </pc:spChg>
        <pc:spChg chg="add">
          <ac:chgData name="Darin Vassos" userId="4d36e8db-e5e8-45bb-ad99-b8dea074fc2f" providerId="ADAL" clId="{ED7E5005-298E-4209-B9E4-8989211A6B5A}" dt="2019-11-12T06:23:46.946" v="335"/>
          <ac:spMkLst>
            <pc:docMk/>
            <pc:sldMk cId="914769721" sldId="2051"/>
            <ac:spMk id="9" creationId="{26E6C2DA-73E8-45A4-80AC-9CCA773EAEA5}"/>
          </ac:spMkLst>
        </pc:spChg>
      </pc:sldChg>
      <pc:sldChg chg="modSp">
        <pc:chgData name="Darin Vassos" userId="4d36e8db-e5e8-45bb-ad99-b8dea074fc2f" providerId="ADAL" clId="{ED7E5005-298E-4209-B9E4-8989211A6B5A}" dt="2019-11-12T06:23:27.062" v="332" actId="1076"/>
        <pc:sldMkLst>
          <pc:docMk/>
          <pc:sldMk cId="2116870404" sldId="2052"/>
        </pc:sldMkLst>
        <pc:spChg chg="mod">
          <ac:chgData name="Darin Vassos" userId="4d36e8db-e5e8-45bb-ad99-b8dea074fc2f" providerId="ADAL" clId="{ED7E5005-298E-4209-B9E4-8989211A6B5A}" dt="2019-11-12T06:23:27.062" v="332" actId="1076"/>
          <ac:spMkLst>
            <pc:docMk/>
            <pc:sldMk cId="2116870404" sldId="2052"/>
            <ac:spMk id="8" creationId="{93CEE35D-8879-441C-8785-DF95835A47D1}"/>
          </ac:spMkLst>
        </pc:spChg>
      </pc:sldChg>
      <pc:sldChg chg="addSp delSp">
        <pc:chgData name="Darin Vassos" userId="4d36e8db-e5e8-45bb-ad99-b8dea074fc2f" providerId="ADAL" clId="{ED7E5005-298E-4209-B9E4-8989211A6B5A}" dt="2019-11-12T06:24:13.521" v="345"/>
        <pc:sldMkLst>
          <pc:docMk/>
          <pc:sldMk cId="3276706745" sldId="2054"/>
        </pc:sldMkLst>
        <pc:spChg chg="add">
          <ac:chgData name="Darin Vassos" userId="4d36e8db-e5e8-45bb-ad99-b8dea074fc2f" providerId="ADAL" clId="{ED7E5005-298E-4209-B9E4-8989211A6B5A}" dt="2019-11-12T06:24:13.521" v="345"/>
          <ac:spMkLst>
            <pc:docMk/>
            <pc:sldMk cId="3276706745" sldId="2054"/>
            <ac:spMk id="7" creationId="{7897E4AC-DB8D-4187-8613-2501DB64D43B}"/>
          </ac:spMkLst>
        </pc:spChg>
        <pc:spChg chg="del">
          <ac:chgData name="Darin Vassos" userId="4d36e8db-e5e8-45bb-ad99-b8dea074fc2f" providerId="ADAL" clId="{ED7E5005-298E-4209-B9E4-8989211A6B5A}" dt="2019-11-12T06:24:13.173" v="344" actId="478"/>
          <ac:spMkLst>
            <pc:docMk/>
            <pc:sldMk cId="3276706745" sldId="2054"/>
            <ac:spMk id="13" creationId="{C0B0E31F-22C2-4527-B360-EEDBF764DD99}"/>
          </ac:spMkLst>
        </pc:spChg>
      </pc:sldChg>
      <pc:sldChg chg="addSp delSp">
        <pc:chgData name="Darin Vassos" userId="4d36e8db-e5e8-45bb-ad99-b8dea074fc2f" providerId="ADAL" clId="{ED7E5005-298E-4209-B9E4-8989211A6B5A}" dt="2019-11-12T06:24:09.745" v="343"/>
        <pc:sldMkLst>
          <pc:docMk/>
          <pc:sldMk cId="3800406897" sldId="2055"/>
        </pc:sldMkLst>
        <pc:spChg chg="del">
          <ac:chgData name="Darin Vassos" userId="4d36e8db-e5e8-45bb-ad99-b8dea074fc2f" providerId="ADAL" clId="{ED7E5005-298E-4209-B9E4-8989211A6B5A}" dt="2019-11-12T06:24:09.401" v="342" actId="478"/>
          <ac:spMkLst>
            <pc:docMk/>
            <pc:sldMk cId="3800406897" sldId="2055"/>
            <ac:spMk id="9" creationId="{7410D739-F644-4CB1-A82D-1BD72ACC8F32}"/>
          </ac:spMkLst>
        </pc:spChg>
        <pc:spChg chg="add">
          <ac:chgData name="Darin Vassos" userId="4d36e8db-e5e8-45bb-ad99-b8dea074fc2f" providerId="ADAL" clId="{ED7E5005-298E-4209-B9E4-8989211A6B5A}" dt="2019-11-12T06:24:09.745" v="343"/>
          <ac:spMkLst>
            <pc:docMk/>
            <pc:sldMk cId="3800406897" sldId="2055"/>
            <ac:spMk id="10" creationId="{82DB9F05-C854-4114-A1A5-1BF32318300F}"/>
          </ac:spMkLst>
        </pc:spChg>
      </pc:sldChg>
      <pc:sldChg chg="addSp delSp">
        <pc:chgData name="Darin Vassos" userId="4d36e8db-e5e8-45bb-ad99-b8dea074fc2f" providerId="ADAL" clId="{ED7E5005-298E-4209-B9E4-8989211A6B5A}" dt="2019-11-12T06:23:59.291" v="339" actId="478"/>
        <pc:sldMkLst>
          <pc:docMk/>
          <pc:sldMk cId="2542554205" sldId="2056"/>
        </pc:sldMkLst>
        <pc:spChg chg="del">
          <ac:chgData name="Darin Vassos" userId="4d36e8db-e5e8-45bb-ad99-b8dea074fc2f" providerId="ADAL" clId="{ED7E5005-298E-4209-B9E4-8989211A6B5A}" dt="2019-11-12T06:23:59.291" v="339" actId="478"/>
          <ac:spMkLst>
            <pc:docMk/>
            <pc:sldMk cId="2542554205" sldId="2056"/>
            <ac:spMk id="3" creationId="{51CD94B8-D25A-441C-9505-5716195294FC}"/>
          </ac:spMkLst>
        </pc:spChg>
        <pc:spChg chg="add">
          <ac:chgData name="Darin Vassos" userId="4d36e8db-e5e8-45bb-ad99-b8dea074fc2f" providerId="ADAL" clId="{ED7E5005-298E-4209-B9E4-8989211A6B5A}" dt="2019-11-12T06:23:56.952" v="338"/>
          <ac:spMkLst>
            <pc:docMk/>
            <pc:sldMk cId="2542554205" sldId="2056"/>
            <ac:spMk id="9" creationId="{F7CC62C6-F043-4DBF-BC2B-7DEF25B7B496}"/>
          </ac:spMkLst>
        </pc:spChg>
      </pc:sldChg>
      <pc:sldChg chg="addSp delSp">
        <pc:chgData name="Darin Vassos" userId="4d36e8db-e5e8-45bb-ad99-b8dea074fc2f" providerId="ADAL" clId="{ED7E5005-298E-4209-B9E4-8989211A6B5A}" dt="2019-11-12T06:23:53.854" v="337" actId="478"/>
        <pc:sldMkLst>
          <pc:docMk/>
          <pc:sldMk cId="1954199012" sldId="2057"/>
        </pc:sldMkLst>
        <pc:spChg chg="del">
          <ac:chgData name="Darin Vassos" userId="4d36e8db-e5e8-45bb-ad99-b8dea074fc2f" providerId="ADAL" clId="{ED7E5005-298E-4209-B9E4-8989211A6B5A}" dt="2019-11-12T06:23:53.854" v="337" actId="478"/>
          <ac:spMkLst>
            <pc:docMk/>
            <pc:sldMk cId="1954199012" sldId="2057"/>
            <ac:spMk id="8" creationId="{2007A94A-3660-4F06-BEA5-1F24F0D46D4C}"/>
          </ac:spMkLst>
        </pc:spChg>
        <pc:spChg chg="add">
          <ac:chgData name="Darin Vassos" userId="4d36e8db-e5e8-45bb-ad99-b8dea074fc2f" providerId="ADAL" clId="{ED7E5005-298E-4209-B9E4-8989211A6B5A}" dt="2019-11-12T06:23:51.610" v="336"/>
          <ac:spMkLst>
            <pc:docMk/>
            <pc:sldMk cId="1954199012" sldId="2057"/>
            <ac:spMk id="9" creationId="{4D8BE219-1E58-4467-BEB1-678927E641FA}"/>
          </ac:spMkLst>
        </pc:spChg>
      </pc:sldChg>
      <pc:sldChg chg="addSp delSp">
        <pc:chgData name="Darin Vassos" userId="4d36e8db-e5e8-45bb-ad99-b8dea074fc2f" providerId="ADAL" clId="{ED7E5005-298E-4209-B9E4-8989211A6B5A}" dt="2019-11-12T06:24:03.411" v="341"/>
        <pc:sldMkLst>
          <pc:docMk/>
          <pc:sldMk cId="435073244" sldId="2065"/>
        </pc:sldMkLst>
        <pc:spChg chg="del">
          <ac:chgData name="Darin Vassos" userId="4d36e8db-e5e8-45bb-ad99-b8dea074fc2f" providerId="ADAL" clId="{ED7E5005-298E-4209-B9E4-8989211A6B5A}" dt="2019-11-12T06:24:03.094" v="340" actId="478"/>
          <ac:spMkLst>
            <pc:docMk/>
            <pc:sldMk cId="435073244" sldId="2065"/>
            <ac:spMk id="9" creationId="{B6DC5BCB-71F0-4A17-B533-39B18A5ACEF7}"/>
          </ac:spMkLst>
        </pc:spChg>
        <pc:spChg chg="add">
          <ac:chgData name="Darin Vassos" userId="4d36e8db-e5e8-45bb-ad99-b8dea074fc2f" providerId="ADAL" clId="{ED7E5005-298E-4209-B9E4-8989211A6B5A}" dt="2019-11-12T06:24:03.411" v="341"/>
          <ac:spMkLst>
            <pc:docMk/>
            <pc:sldMk cId="435073244" sldId="2065"/>
            <ac:spMk id="10" creationId="{85D50086-BA9D-427F-AECB-C82EB0948EE3}"/>
          </ac:spMkLst>
        </pc:spChg>
      </pc:sldChg>
      <pc:sldChg chg="modSp">
        <pc:chgData name="Darin Vassos" userId="4d36e8db-e5e8-45bb-ad99-b8dea074fc2f" providerId="ADAL" clId="{ED7E5005-298E-4209-B9E4-8989211A6B5A}" dt="2019-11-12T06:22:37.283" v="331" actId="12100"/>
        <pc:sldMkLst>
          <pc:docMk/>
          <pc:sldMk cId="3799044385" sldId="2070"/>
        </pc:sldMkLst>
        <pc:graphicFrameChg chg="mod">
          <ac:chgData name="Darin Vassos" userId="4d36e8db-e5e8-45bb-ad99-b8dea074fc2f" providerId="ADAL" clId="{ED7E5005-298E-4209-B9E4-8989211A6B5A}" dt="2019-11-12T06:22:37.283" v="331" actId="12100"/>
          <ac:graphicFrameMkLst>
            <pc:docMk/>
            <pc:sldMk cId="3799044385" sldId="2070"/>
            <ac:graphicFrameMk id="6" creationId="{709FB37B-CFEE-4925-84D1-B019CF060DA8}"/>
          </ac:graphicFrameMkLst>
        </pc:graphicFrameChg>
      </pc:sldChg>
      <pc:sldChg chg="modSp">
        <pc:chgData name="Darin Vassos" userId="4d36e8db-e5e8-45bb-ad99-b8dea074fc2f" providerId="ADAL" clId="{ED7E5005-298E-4209-B9E4-8989211A6B5A}" dt="2019-11-12T06:18:58.599" v="325" actId="20577"/>
        <pc:sldMkLst>
          <pc:docMk/>
          <pc:sldMk cId="1255044967" sldId="2074"/>
        </pc:sldMkLst>
        <pc:spChg chg="mod">
          <ac:chgData name="Darin Vassos" userId="4d36e8db-e5e8-45bb-ad99-b8dea074fc2f" providerId="ADAL" clId="{ED7E5005-298E-4209-B9E4-8989211A6B5A}" dt="2019-11-12T06:18:58.599" v="325" actId="20577"/>
          <ac:spMkLst>
            <pc:docMk/>
            <pc:sldMk cId="1255044967" sldId="2074"/>
            <ac:spMk id="7" creationId="{9024A2B5-7E9E-4A6F-AE06-D64AADF19D32}"/>
          </ac:spMkLst>
        </pc:spChg>
      </pc:sldChg>
      <pc:sldChg chg="modSp">
        <pc:chgData name="Darin Vassos" userId="4d36e8db-e5e8-45bb-ad99-b8dea074fc2f" providerId="ADAL" clId="{ED7E5005-298E-4209-B9E4-8989211A6B5A}" dt="2019-11-12T06:18:31.973" v="307" actId="207"/>
        <pc:sldMkLst>
          <pc:docMk/>
          <pc:sldMk cId="3530564222" sldId="2075"/>
        </pc:sldMkLst>
        <pc:graphicFrameChg chg="mod">
          <ac:chgData name="Darin Vassos" userId="4d36e8db-e5e8-45bb-ad99-b8dea074fc2f" providerId="ADAL" clId="{ED7E5005-298E-4209-B9E4-8989211A6B5A}" dt="2019-11-12T06:18:31.973" v="307" actId="207"/>
          <ac:graphicFrameMkLst>
            <pc:docMk/>
            <pc:sldMk cId="3530564222" sldId="2075"/>
            <ac:graphicFrameMk id="5" creationId="{5512369E-734C-4694-94CF-F37D043D066B}"/>
          </ac:graphicFrameMkLst>
        </pc:graphicFrameChg>
      </pc:sldChg>
      <pc:sldChg chg="modSp">
        <pc:chgData name="Darin Vassos" userId="4d36e8db-e5e8-45bb-ad99-b8dea074fc2f" providerId="ADAL" clId="{ED7E5005-298E-4209-B9E4-8989211A6B5A}" dt="2019-11-12T06:21:40.370" v="327" actId="33524"/>
        <pc:sldMkLst>
          <pc:docMk/>
          <pc:sldMk cId="2044795745" sldId="2085"/>
        </pc:sldMkLst>
        <pc:spChg chg="mod">
          <ac:chgData name="Darin Vassos" userId="4d36e8db-e5e8-45bb-ad99-b8dea074fc2f" providerId="ADAL" clId="{ED7E5005-298E-4209-B9E4-8989211A6B5A}" dt="2019-11-12T06:21:40.370" v="327" actId="33524"/>
          <ac:spMkLst>
            <pc:docMk/>
            <pc:sldMk cId="2044795745" sldId="2085"/>
            <ac:spMk id="7" creationId="{9024A2B5-7E9E-4A6F-AE06-D64AADF19D32}"/>
          </ac:spMkLst>
        </pc:spChg>
      </pc:sldChg>
    </pc:docChg>
  </pc:docChgLst>
  <pc:docChgLst>
    <pc:chgData name="Greg Rojas" userId="S::grrojas@microsoft.com::a1364184-8e98-4d50-95cd-a62dc01a61fc" providerId="AD" clId="Web-{05616010-8A50-F19A-23DF-F5E52BCD46BA}"/>
    <pc:docChg chg="modSld">
      <pc:chgData name="Greg Rojas" userId="S::grrojas@microsoft.com::a1364184-8e98-4d50-95cd-a62dc01a61fc" providerId="AD" clId="Web-{05616010-8A50-F19A-23DF-F5E52BCD46BA}" dt="2021-05-11T13:43:25.685" v="9" actId="20577"/>
      <pc:docMkLst>
        <pc:docMk/>
      </pc:docMkLst>
      <pc:sldChg chg="modSp">
        <pc:chgData name="Greg Rojas" userId="S::grrojas@microsoft.com::a1364184-8e98-4d50-95cd-a62dc01a61fc" providerId="AD" clId="Web-{05616010-8A50-F19A-23DF-F5E52BCD46BA}" dt="2021-05-11T13:43:25.685" v="9" actId="20577"/>
        <pc:sldMkLst>
          <pc:docMk/>
          <pc:sldMk cId="41508343" sldId="2071"/>
        </pc:sldMkLst>
        <pc:spChg chg="mod">
          <ac:chgData name="Greg Rojas" userId="S::grrojas@microsoft.com::a1364184-8e98-4d50-95cd-a62dc01a61fc" providerId="AD" clId="Web-{05616010-8A50-F19A-23DF-F5E52BCD46BA}" dt="2021-05-11T13:43:25.685" v="9" actId="20577"/>
          <ac:spMkLst>
            <pc:docMk/>
            <pc:sldMk cId="41508343" sldId="2071"/>
            <ac:spMk id="5" creationId="{C6CB0855-4AD5-406D-8DD9-462471E2B315}"/>
          </ac:spMkLst>
        </pc:spChg>
      </pc:sldChg>
    </pc:docChg>
  </pc:docChgLst>
  <pc:docChgLst>
    <pc:chgData name="Patrick David" userId="daa19269-4890-4d57-b830-4465cdaf32ca" providerId="ADAL" clId="{3677F389-FB68-4865-827A-61C9BDDF2FF4}"/>
    <pc:docChg chg="custSel addSld delSld modSld">
      <pc:chgData name="Patrick David" userId="daa19269-4890-4d57-b830-4465cdaf32ca" providerId="ADAL" clId="{3677F389-FB68-4865-827A-61C9BDDF2FF4}" dt="2019-09-17T20:17:53.783" v="28" actId="6549"/>
      <pc:docMkLst>
        <pc:docMk/>
      </pc:docMkLst>
      <pc:sldChg chg="del">
        <pc:chgData name="Patrick David" userId="daa19269-4890-4d57-b830-4465cdaf32ca" providerId="ADAL" clId="{3677F389-FB68-4865-827A-61C9BDDF2FF4}" dt="2019-09-17T20:17:32.600" v="27" actId="47"/>
        <pc:sldMkLst>
          <pc:docMk/>
          <pc:sldMk cId="1313514140" sldId="1565"/>
        </pc:sldMkLst>
      </pc:sldChg>
      <pc:sldChg chg="modSp add mod modTransition">
        <pc:chgData name="Patrick David" userId="daa19269-4890-4d57-b830-4465cdaf32ca" providerId="ADAL" clId="{3677F389-FB68-4865-827A-61C9BDDF2FF4}" dt="2019-09-17T20:14:42.892" v="24" actId="20577"/>
        <pc:sldMkLst>
          <pc:docMk/>
          <pc:sldMk cId="2915506915" sldId="1577"/>
        </pc:sldMkLst>
        <pc:spChg chg="mod">
          <ac:chgData name="Patrick David" userId="daa19269-4890-4d57-b830-4465cdaf32ca" providerId="ADAL" clId="{3677F389-FB68-4865-827A-61C9BDDF2FF4}" dt="2019-09-17T20:14:42.892" v="24" actId="20577"/>
          <ac:spMkLst>
            <pc:docMk/>
            <pc:sldMk cId="2915506915" sldId="1577"/>
            <ac:spMk id="2" creationId="{81663557-F95A-42A9-ADF3-EBA1BC907FB4}"/>
          </ac:spMkLst>
        </pc:spChg>
      </pc:sldChg>
      <pc:sldChg chg="modSp mod">
        <pc:chgData name="Patrick David" userId="daa19269-4890-4d57-b830-4465cdaf32ca" providerId="ADAL" clId="{3677F389-FB68-4865-827A-61C9BDDF2FF4}" dt="2019-09-17T20:16:10.989" v="26" actId="14100"/>
        <pc:sldMkLst>
          <pc:docMk/>
          <pc:sldMk cId="1251365266" sldId="1580"/>
        </pc:sldMkLst>
        <pc:picChg chg="mod">
          <ac:chgData name="Patrick David" userId="daa19269-4890-4d57-b830-4465cdaf32ca" providerId="ADAL" clId="{3677F389-FB68-4865-827A-61C9BDDF2FF4}" dt="2019-09-17T20:16:10.989" v="26" actId="14100"/>
          <ac:picMkLst>
            <pc:docMk/>
            <pc:sldMk cId="1251365266" sldId="1580"/>
            <ac:picMk id="2" creationId="{7783FFC4-0F95-4D95-8E64-E37EC4DE2C63}"/>
          </ac:picMkLst>
        </pc:picChg>
      </pc:sldChg>
      <pc:sldChg chg="modSp mod">
        <pc:chgData name="Patrick David" userId="daa19269-4890-4d57-b830-4465cdaf32ca" providerId="ADAL" clId="{3677F389-FB68-4865-827A-61C9BDDF2FF4}" dt="2019-09-17T20:16:05.538" v="25" actId="14100"/>
        <pc:sldMkLst>
          <pc:docMk/>
          <pc:sldMk cId="2652358298" sldId="1583"/>
        </pc:sldMkLst>
        <pc:picChg chg="mod">
          <ac:chgData name="Patrick David" userId="daa19269-4890-4d57-b830-4465cdaf32ca" providerId="ADAL" clId="{3677F389-FB68-4865-827A-61C9BDDF2FF4}" dt="2019-09-17T20:16:05.538" v="25" actId="14100"/>
          <ac:picMkLst>
            <pc:docMk/>
            <pc:sldMk cId="2652358298" sldId="1583"/>
            <ac:picMk id="5" creationId="{1189A8BB-A476-4FA6-B0D0-BC3FB9144479}"/>
          </ac:picMkLst>
        </pc:picChg>
      </pc:sldChg>
      <pc:sldChg chg="modNotesTx">
        <pc:chgData name="Patrick David" userId="daa19269-4890-4d57-b830-4465cdaf32ca" providerId="ADAL" clId="{3677F389-FB68-4865-827A-61C9BDDF2FF4}" dt="2019-09-17T20:17:53.783" v="28" actId="6549"/>
        <pc:sldMkLst>
          <pc:docMk/>
          <pc:sldMk cId="3560285128" sldId="1600"/>
        </pc:sldMkLst>
      </pc:sldChg>
    </pc:docChg>
  </pc:docChgLst>
  <pc:docChgLst>
    <pc:chgData name="Kevin Kirkpatrick" userId="S::kekirkpa@microsoft.com::9142759c-583b-49a5-915a-a96be130203f" providerId="AD" clId="Web-{04333804-A8BA-4442-BB1D-458C631334C8}"/>
    <pc:docChg chg="">
      <pc:chgData name="Kevin Kirkpatrick" userId="S::kekirkpa@microsoft.com::9142759c-583b-49a5-915a-a96be130203f" providerId="AD" clId="Web-{04333804-A8BA-4442-BB1D-458C631334C8}" dt="2019-10-29T03:00:26.599" v="1"/>
      <pc:docMkLst>
        <pc:docMk/>
      </pc:docMkLst>
      <pc:sldChg chg="addCm modCm">
        <pc:chgData name="Kevin Kirkpatrick" userId="S::kekirkpa@microsoft.com::9142759c-583b-49a5-915a-a96be130203f" providerId="AD" clId="Web-{04333804-A8BA-4442-BB1D-458C631334C8}" dt="2019-10-29T03:00:26.599" v="1"/>
        <pc:sldMkLst>
          <pc:docMk/>
          <pc:sldMk cId="605230059" sldId="1605"/>
        </pc:sldMkLst>
      </pc:sldChg>
    </pc:docChg>
  </pc:docChgLst>
  <pc:docChgLst>
    <pc:chgData name="Patrick David" userId="daa19269-4890-4d57-b830-4465cdaf32ca" providerId="ADAL" clId="{40D0C109-39B8-4029-9C29-88086AD7E2BD}"/>
    <pc:docChg chg="custSel addSld delSld modSld">
      <pc:chgData name="Patrick David" userId="daa19269-4890-4d57-b830-4465cdaf32ca" providerId="ADAL" clId="{40D0C109-39B8-4029-9C29-88086AD7E2BD}" dt="2019-06-06T15:06:43.711" v="2476" actId="2696"/>
      <pc:docMkLst>
        <pc:docMk/>
      </pc:docMkLst>
      <pc:sldChg chg="add">
        <pc:chgData name="Patrick David" userId="daa19269-4890-4d57-b830-4465cdaf32ca" providerId="ADAL" clId="{40D0C109-39B8-4029-9C29-88086AD7E2BD}" dt="2019-06-06T14:45:11.517" v="1997"/>
        <pc:sldMkLst>
          <pc:docMk/>
          <pc:sldMk cId="2617407295" sldId="319"/>
        </pc:sldMkLst>
      </pc:sldChg>
      <pc:sldChg chg="modSp modAnim">
        <pc:chgData name="Patrick David" userId="daa19269-4890-4d57-b830-4465cdaf32ca" providerId="ADAL" clId="{40D0C109-39B8-4029-9C29-88086AD7E2BD}" dt="2019-06-06T15:06:37.029" v="2474"/>
        <pc:sldMkLst>
          <pc:docMk/>
          <pc:sldMk cId="2046478786" sldId="512"/>
        </pc:sldMkLst>
        <pc:spChg chg="mod">
          <ac:chgData name="Patrick David" userId="daa19269-4890-4d57-b830-4465cdaf32ca" providerId="ADAL" clId="{40D0C109-39B8-4029-9C29-88086AD7E2BD}" dt="2019-06-06T15:05:45.151" v="2466" actId="207"/>
          <ac:spMkLst>
            <pc:docMk/>
            <pc:sldMk cId="2046478786" sldId="512"/>
            <ac:spMk id="2" creationId="{B0933E5D-E87E-4FF8-9A86-386A4A211D27}"/>
          </ac:spMkLst>
        </pc:spChg>
        <pc:spChg chg="mod">
          <ac:chgData name="Patrick David" userId="daa19269-4890-4d57-b830-4465cdaf32ca" providerId="ADAL" clId="{40D0C109-39B8-4029-9C29-88086AD7E2BD}" dt="2019-06-06T15:06:02.199" v="2468" actId="14100"/>
          <ac:spMkLst>
            <pc:docMk/>
            <pc:sldMk cId="2046478786" sldId="512"/>
            <ac:spMk id="5" creationId="{E8860CA6-494E-4397-983A-8FBE008B0D59}"/>
          </ac:spMkLst>
        </pc:spChg>
        <pc:spChg chg="mod">
          <ac:chgData name="Patrick David" userId="daa19269-4890-4d57-b830-4465cdaf32ca" providerId="ADAL" clId="{40D0C109-39B8-4029-9C29-88086AD7E2BD}" dt="2019-06-06T15:05:24.232" v="2464" actId="14100"/>
          <ac:spMkLst>
            <pc:docMk/>
            <pc:sldMk cId="2046478786" sldId="512"/>
            <ac:spMk id="6" creationId="{50987A26-94A3-408F-9DA3-B959C82EE31D}"/>
          </ac:spMkLst>
        </pc:spChg>
        <pc:spChg chg="mod">
          <ac:chgData name="Patrick David" userId="daa19269-4890-4d57-b830-4465cdaf32ca" providerId="ADAL" clId="{40D0C109-39B8-4029-9C29-88086AD7E2BD}" dt="2019-06-06T15:06:30.558" v="2472" actId="1076"/>
          <ac:spMkLst>
            <pc:docMk/>
            <pc:sldMk cId="2046478786" sldId="512"/>
            <ac:spMk id="7" creationId="{FD3F4A81-7A55-4783-877D-8AAF96FCB506}"/>
          </ac:spMkLst>
        </pc:spChg>
        <pc:graphicFrameChg chg="mod">
          <ac:chgData name="Patrick David" userId="daa19269-4890-4d57-b830-4465cdaf32ca" providerId="ADAL" clId="{40D0C109-39B8-4029-9C29-88086AD7E2BD}" dt="2019-06-06T15:06:08.167" v="2469"/>
          <ac:graphicFrameMkLst>
            <pc:docMk/>
            <pc:sldMk cId="2046478786" sldId="512"/>
            <ac:graphicFrameMk id="4" creationId="{00000000-0000-0000-0000-000000000000}"/>
          </ac:graphicFrameMkLst>
        </pc:graphicFrameChg>
      </pc:sldChg>
    </pc:docChg>
  </pc:docChgLst>
  <pc:docChgLst>
    <pc:chgData name="Greg Rojas" userId="S::grrojas@microsoft.com::a1364184-8e98-4d50-95cd-a62dc01a61fc" providerId="AD" clId="Web-{A6402437-F409-773F-BF90-6372B92E3DF1}"/>
    <pc:docChg chg="modSld">
      <pc:chgData name="Greg Rojas" userId="S::grrojas@microsoft.com::a1364184-8e98-4d50-95cd-a62dc01a61fc" providerId="AD" clId="Web-{A6402437-F409-773F-BF90-6372B92E3DF1}" dt="2021-07-07T13:26:12.311" v="1" actId="20577"/>
      <pc:docMkLst>
        <pc:docMk/>
      </pc:docMkLst>
      <pc:sldChg chg="modSp">
        <pc:chgData name="Greg Rojas" userId="S::grrojas@microsoft.com::a1364184-8e98-4d50-95cd-a62dc01a61fc" providerId="AD" clId="Web-{A6402437-F409-773F-BF90-6372B92E3DF1}" dt="2021-07-07T13:26:12.311" v="1" actId="20577"/>
        <pc:sldMkLst>
          <pc:docMk/>
          <pc:sldMk cId="41508343" sldId="2071"/>
        </pc:sldMkLst>
        <pc:spChg chg="mod">
          <ac:chgData name="Greg Rojas" userId="S::grrojas@microsoft.com::a1364184-8e98-4d50-95cd-a62dc01a61fc" providerId="AD" clId="Web-{A6402437-F409-773F-BF90-6372B92E3DF1}" dt="2021-07-07T13:26:12.311" v="1" actId="20577"/>
          <ac:spMkLst>
            <pc:docMk/>
            <pc:sldMk cId="41508343" sldId="2071"/>
            <ac:spMk id="5" creationId="{C6CB0855-4AD5-406D-8DD9-462471E2B315}"/>
          </ac:spMkLst>
        </pc:spChg>
      </pc:sldChg>
    </pc:docChg>
  </pc:docChgLst>
  <pc:docChgLst>
    <pc:chgData name="Patrick David" userId="daa19269-4890-4d57-b830-4465cdaf32ca" providerId="ADAL" clId="{E43EAB86-E9DA-4821-AEB8-800987DF8345}"/>
    <pc:docChg chg="undo custSel addSld delSld modSld sldOrd addMainMaster delMainMaster modMainMaster addSection delSection modSection">
      <pc:chgData name="Patrick David" userId="daa19269-4890-4d57-b830-4465cdaf32ca" providerId="ADAL" clId="{E43EAB86-E9DA-4821-AEB8-800987DF8345}" dt="2019-11-15T18:59:47.232" v="14728" actId="313"/>
      <pc:docMkLst>
        <pc:docMk/>
      </pc:docMkLst>
      <pc:sldChg chg="modSp mod">
        <pc:chgData name="Patrick David" userId="daa19269-4890-4d57-b830-4465cdaf32ca" providerId="ADAL" clId="{E43EAB86-E9DA-4821-AEB8-800987DF8345}" dt="2019-10-24T19:56:00.280" v="7689"/>
        <pc:sldMkLst>
          <pc:docMk/>
          <pc:sldMk cId="1325058836" sldId="256"/>
        </pc:sldMkLst>
        <pc:spChg chg="mod">
          <ac:chgData name="Patrick David" userId="daa19269-4890-4d57-b830-4465cdaf32ca" providerId="ADAL" clId="{E43EAB86-E9DA-4821-AEB8-800987DF8345}" dt="2019-10-24T19:56:00.280" v="7689"/>
          <ac:spMkLst>
            <pc:docMk/>
            <pc:sldMk cId="1325058836" sldId="256"/>
            <ac:spMk id="6" creationId="{00000000-0000-0000-0000-000000000000}"/>
          </ac:spMkLst>
        </pc:spChg>
      </pc:sldChg>
      <pc:sldChg chg="del">
        <pc:chgData name="Patrick David" userId="daa19269-4890-4d57-b830-4465cdaf32ca" providerId="ADAL" clId="{E43EAB86-E9DA-4821-AEB8-800987DF8345}" dt="2019-11-15T18:54:52.315" v="14725" actId="47"/>
        <pc:sldMkLst>
          <pc:docMk/>
          <pc:sldMk cId="1076368552" sldId="276"/>
        </pc:sldMkLst>
      </pc:sldChg>
      <pc:sldChg chg="addSp modSp">
        <pc:chgData name="Patrick David" userId="daa19269-4890-4d57-b830-4465cdaf32ca" providerId="ADAL" clId="{E43EAB86-E9DA-4821-AEB8-800987DF8345}" dt="2019-10-03T20:20:13.719" v="7103"/>
        <pc:sldMkLst>
          <pc:docMk/>
          <pc:sldMk cId="2617407295" sldId="319"/>
        </pc:sldMkLst>
        <pc:spChg chg="add mod">
          <ac:chgData name="Patrick David" userId="daa19269-4890-4d57-b830-4465cdaf32ca" providerId="ADAL" clId="{E43EAB86-E9DA-4821-AEB8-800987DF8345}" dt="2019-10-03T20:20:13.719" v="7103"/>
          <ac:spMkLst>
            <pc:docMk/>
            <pc:sldMk cId="2617407295" sldId="319"/>
            <ac:spMk id="3" creationId="{D2B5F666-06B5-4E5F-BA93-6CD90610D195}"/>
          </ac:spMkLst>
        </pc:spChg>
      </pc:sldChg>
      <pc:sldChg chg="addSp delSp del mod">
        <pc:chgData name="Patrick David" userId="daa19269-4890-4d57-b830-4465cdaf32ca" providerId="ADAL" clId="{E43EAB86-E9DA-4821-AEB8-800987DF8345}" dt="2019-10-02T15:15:13.068" v="5217" actId="47"/>
        <pc:sldMkLst>
          <pc:docMk/>
          <pc:sldMk cId="1881900476" sldId="394"/>
        </pc:sldMkLst>
        <pc:spChg chg="add">
          <ac:chgData name="Patrick David" userId="daa19269-4890-4d57-b830-4465cdaf32ca" providerId="ADAL" clId="{E43EAB86-E9DA-4821-AEB8-800987DF8345}" dt="2019-10-02T15:15:05.632" v="5216"/>
          <ac:spMkLst>
            <pc:docMk/>
            <pc:sldMk cId="1881900476" sldId="394"/>
            <ac:spMk id="41" creationId="{798EF922-A2FC-4B47-AAB5-E2F8A631C9C7}"/>
          </ac:spMkLst>
        </pc:spChg>
        <pc:spChg chg="del">
          <ac:chgData name="Patrick David" userId="daa19269-4890-4d57-b830-4465cdaf32ca" providerId="ADAL" clId="{E43EAB86-E9DA-4821-AEB8-800987DF8345}" dt="2019-10-02T15:15:04.367" v="5215" actId="478"/>
          <ac:spMkLst>
            <pc:docMk/>
            <pc:sldMk cId="1881900476" sldId="394"/>
            <ac:spMk id="43" creationId="{0B5AB1C1-3E20-4168-8EB5-7E56EF448B71}"/>
          </ac:spMkLst>
        </pc:spChg>
      </pc:sldChg>
      <pc:sldChg chg="delSp modSp mod modCm">
        <pc:chgData name="Patrick David" userId="daa19269-4890-4d57-b830-4465cdaf32ca" providerId="ADAL" clId="{E43EAB86-E9DA-4821-AEB8-800987DF8345}" dt="2019-11-15T15:20:58.607" v="12280" actId="207"/>
        <pc:sldMkLst>
          <pc:docMk/>
          <pc:sldMk cId="1035602891" sldId="439"/>
        </pc:sldMkLst>
        <pc:spChg chg="del mod">
          <ac:chgData name="Patrick David" userId="daa19269-4890-4d57-b830-4465cdaf32ca" providerId="ADAL" clId="{E43EAB86-E9DA-4821-AEB8-800987DF8345}" dt="2019-10-24T19:57:25.327" v="7696" actId="478"/>
          <ac:spMkLst>
            <pc:docMk/>
            <pc:sldMk cId="1035602891" sldId="439"/>
            <ac:spMk id="6" creationId="{629ED0FF-E7BF-462F-9247-303980314379}"/>
          </ac:spMkLst>
        </pc:spChg>
        <pc:graphicFrameChg chg="mod">
          <ac:chgData name="Patrick David" userId="daa19269-4890-4d57-b830-4465cdaf32ca" providerId="ADAL" clId="{E43EAB86-E9DA-4821-AEB8-800987DF8345}" dt="2019-11-15T15:20:58.607" v="12280" actId="207"/>
          <ac:graphicFrameMkLst>
            <pc:docMk/>
            <pc:sldMk cId="1035602891" sldId="439"/>
            <ac:graphicFrameMk id="8" creationId="{D0B327E9-3A06-4D31-B9C8-7011B98A452D}"/>
          </ac:graphicFrameMkLst>
        </pc:graphicFrameChg>
      </pc:sldChg>
      <pc:sldChg chg="addSp delSp modSp del mod">
        <pc:chgData name="Patrick David" userId="daa19269-4890-4d57-b830-4465cdaf32ca" providerId="ADAL" clId="{E43EAB86-E9DA-4821-AEB8-800987DF8345}" dt="2019-11-15T15:29:22.009" v="12540" actId="20577"/>
        <pc:sldMkLst>
          <pc:docMk/>
          <pc:sldMk cId="3099405713" sldId="440"/>
        </pc:sldMkLst>
        <pc:spChg chg="mod">
          <ac:chgData name="Patrick David" userId="daa19269-4890-4d57-b830-4465cdaf32ca" providerId="ADAL" clId="{E43EAB86-E9DA-4821-AEB8-800987DF8345}" dt="2019-09-20T17:55:47.638" v="21" actId="20577"/>
          <ac:spMkLst>
            <pc:docMk/>
            <pc:sldMk cId="3099405713" sldId="440"/>
            <ac:spMk id="4" creationId="{F93D070B-1559-495E-9C35-5099C4CE4183}"/>
          </ac:spMkLst>
        </pc:spChg>
        <pc:spChg chg="add mod">
          <ac:chgData name="Patrick David" userId="daa19269-4890-4d57-b830-4465cdaf32ca" providerId="ADAL" clId="{E43EAB86-E9DA-4821-AEB8-800987DF8345}" dt="2019-10-03T20:20:13.719" v="7103"/>
          <ac:spMkLst>
            <pc:docMk/>
            <pc:sldMk cId="3099405713" sldId="440"/>
            <ac:spMk id="5" creationId="{670BB5E0-2012-4AB6-BE79-B45C8B703926}"/>
          </ac:spMkLst>
        </pc:spChg>
        <pc:spChg chg="del">
          <ac:chgData name="Patrick David" userId="daa19269-4890-4d57-b830-4465cdaf32ca" providerId="ADAL" clId="{E43EAB86-E9DA-4821-AEB8-800987DF8345}" dt="2019-10-02T15:12:12.339" v="5183" actId="478"/>
          <ac:spMkLst>
            <pc:docMk/>
            <pc:sldMk cId="3099405713" sldId="440"/>
            <ac:spMk id="6" creationId="{629ED0FF-E7BF-462F-9247-303980314379}"/>
          </ac:spMkLst>
        </pc:spChg>
        <pc:spChg chg="mod">
          <ac:chgData name="Patrick David" userId="daa19269-4890-4d57-b830-4465cdaf32ca" providerId="ADAL" clId="{E43EAB86-E9DA-4821-AEB8-800987DF8345}" dt="2019-11-15T15:29:22.009" v="12540" actId="20577"/>
          <ac:spMkLst>
            <pc:docMk/>
            <pc:sldMk cId="3099405713" sldId="440"/>
            <ac:spMk id="7" creationId="{9024A2B5-7E9E-4A6F-AE06-D64AADF19D32}"/>
          </ac:spMkLst>
        </pc:spChg>
      </pc:sldChg>
      <pc:sldChg chg="modSp del mod">
        <pc:chgData name="Patrick David" userId="daa19269-4890-4d57-b830-4465cdaf32ca" providerId="ADAL" clId="{E43EAB86-E9DA-4821-AEB8-800987DF8345}" dt="2019-10-02T16:24:30.218" v="5429" actId="47"/>
        <pc:sldMkLst>
          <pc:docMk/>
          <pc:sldMk cId="1155356045" sldId="441"/>
        </pc:sldMkLst>
        <pc:graphicFrameChg chg="modGraphic">
          <ac:chgData name="Patrick David" userId="daa19269-4890-4d57-b830-4465cdaf32ca" providerId="ADAL" clId="{E43EAB86-E9DA-4821-AEB8-800987DF8345}" dt="2019-10-02T15:28:50.419" v="5382" actId="20577"/>
          <ac:graphicFrameMkLst>
            <pc:docMk/>
            <pc:sldMk cId="1155356045" sldId="441"/>
            <ac:graphicFrameMk id="7" creationId="{F4DD39AE-75C6-4C09-B0B7-979E7B02834B}"/>
          </ac:graphicFrameMkLst>
        </pc:graphicFrameChg>
      </pc:sldChg>
      <pc:sldChg chg="addSp delSp modSp mod">
        <pc:chgData name="Patrick David" userId="daa19269-4890-4d57-b830-4465cdaf32ca" providerId="ADAL" clId="{E43EAB86-E9DA-4821-AEB8-800987DF8345}" dt="2019-11-15T15:34:48.361" v="12589" actId="6549"/>
        <pc:sldMkLst>
          <pc:docMk/>
          <pc:sldMk cId="2226900523" sldId="442"/>
        </pc:sldMkLst>
        <pc:spChg chg="del">
          <ac:chgData name="Patrick David" userId="daa19269-4890-4d57-b830-4465cdaf32ca" providerId="ADAL" clId="{E43EAB86-E9DA-4821-AEB8-800987DF8345}" dt="2019-10-02T15:12:22.484" v="5187" actId="478"/>
          <ac:spMkLst>
            <pc:docMk/>
            <pc:sldMk cId="2226900523" sldId="442"/>
            <ac:spMk id="5" creationId="{A92F6BAC-9326-4C02-B4C7-CC33698846D2}"/>
          </ac:spMkLst>
        </pc:spChg>
        <pc:spChg chg="mod">
          <ac:chgData name="Patrick David" userId="daa19269-4890-4d57-b830-4465cdaf32ca" providerId="ADAL" clId="{E43EAB86-E9DA-4821-AEB8-800987DF8345}" dt="2019-11-15T15:34:48.361" v="12589" actId="6549"/>
          <ac:spMkLst>
            <pc:docMk/>
            <pc:sldMk cId="2226900523" sldId="442"/>
            <ac:spMk id="6" creationId="{E7D6C2FB-6E89-4300-9314-47F388E8AD21}"/>
          </ac:spMkLst>
        </pc:spChg>
        <pc:spChg chg="add mod">
          <ac:chgData name="Patrick David" userId="daa19269-4890-4d57-b830-4465cdaf32ca" providerId="ADAL" clId="{E43EAB86-E9DA-4821-AEB8-800987DF8345}" dt="2019-10-03T20:20:13.719" v="7103"/>
          <ac:spMkLst>
            <pc:docMk/>
            <pc:sldMk cId="2226900523" sldId="442"/>
            <ac:spMk id="7" creationId="{6220D8D2-E5AD-439F-A89A-5D8A30ACAA61}"/>
          </ac:spMkLst>
        </pc:spChg>
      </pc:sldChg>
      <pc:sldChg chg="addSp delSp modSp del mod">
        <pc:chgData name="Patrick David" userId="daa19269-4890-4d57-b830-4465cdaf32ca" providerId="ADAL" clId="{E43EAB86-E9DA-4821-AEB8-800987DF8345}" dt="2019-11-05T18:23:20.654" v="9121" actId="47"/>
        <pc:sldMkLst>
          <pc:docMk/>
          <pc:sldMk cId="1435636302" sldId="443"/>
        </pc:sldMkLst>
        <pc:spChg chg="del">
          <ac:chgData name="Patrick David" userId="daa19269-4890-4d57-b830-4465cdaf32ca" providerId="ADAL" clId="{E43EAB86-E9DA-4821-AEB8-800987DF8345}" dt="2019-10-02T15:12:56.865" v="5197" actId="478"/>
          <ac:spMkLst>
            <pc:docMk/>
            <pc:sldMk cId="1435636302" sldId="443"/>
            <ac:spMk id="5" creationId="{A92F6BAC-9326-4C02-B4C7-CC33698846D2}"/>
          </ac:spMkLst>
        </pc:spChg>
        <pc:spChg chg="mod">
          <ac:chgData name="Patrick David" userId="daa19269-4890-4d57-b830-4465cdaf32ca" providerId="ADAL" clId="{E43EAB86-E9DA-4821-AEB8-800987DF8345}" dt="2019-10-04T14:25:49.723" v="7317" actId="404"/>
          <ac:spMkLst>
            <pc:docMk/>
            <pc:sldMk cId="1435636302" sldId="443"/>
            <ac:spMk id="7" creationId="{2E2A3486-6B41-45CA-A9E0-1AC387C818B4}"/>
          </ac:spMkLst>
        </pc:spChg>
        <pc:spChg chg="add mod">
          <ac:chgData name="Patrick David" userId="daa19269-4890-4d57-b830-4465cdaf32ca" providerId="ADAL" clId="{E43EAB86-E9DA-4821-AEB8-800987DF8345}" dt="2019-10-03T20:20:13.719" v="7103"/>
          <ac:spMkLst>
            <pc:docMk/>
            <pc:sldMk cId="1435636302" sldId="443"/>
            <ac:spMk id="9" creationId="{2D9930DA-9809-45DA-8C0C-4EDBD0569EB3}"/>
          </ac:spMkLst>
        </pc:spChg>
      </pc:sldChg>
      <pc:sldChg chg="addSp delSp modSp del mod">
        <pc:chgData name="Patrick David" userId="daa19269-4890-4d57-b830-4465cdaf32ca" providerId="ADAL" clId="{E43EAB86-E9DA-4821-AEB8-800987DF8345}" dt="2019-10-16T14:29:43.639" v="7656" actId="47"/>
        <pc:sldMkLst>
          <pc:docMk/>
          <pc:sldMk cId="3428354353" sldId="444"/>
        </pc:sldMkLst>
        <pc:spChg chg="del">
          <ac:chgData name="Patrick David" userId="daa19269-4890-4d57-b830-4465cdaf32ca" providerId="ADAL" clId="{E43EAB86-E9DA-4821-AEB8-800987DF8345}" dt="2019-10-02T15:14:51.235" v="5211" actId="478"/>
          <ac:spMkLst>
            <pc:docMk/>
            <pc:sldMk cId="3428354353" sldId="444"/>
            <ac:spMk id="5" creationId="{94B19A22-2F93-486C-A645-891EFE837F52}"/>
          </ac:spMkLst>
        </pc:spChg>
        <pc:spChg chg="add mod">
          <ac:chgData name="Patrick David" userId="daa19269-4890-4d57-b830-4465cdaf32ca" providerId="ADAL" clId="{E43EAB86-E9DA-4821-AEB8-800987DF8345}" dt="2019-10-03T20:20:13.719" v="7103"/>
          <ac:spMkLst>
            <pc:docMk/>
            <pc:sldMk cId="3428354353" sldId="444"/>
            <ac:spMk id="6" creationId="{AC2DD1F1-8109-4DEE-814F-FCA710490416}"/>
          </ac:spMkLst>
        </pc:spChg>
        <pc:spChg chg="mod">
          <ac:chgData name="Patrick David" userId="daa19269-4890-4d57-b830-4465cdaf32ca" providerId="ADAL" clId="{E43EAB86-E9DA-4821-AEB8-800987DF8345}" dt="2019-10-04T14:28:24.805" v="7334" actId="2711"/>
          <ac:spMkLst>
            <pc:docMk/>
            <pc:sldMk cId="3428354353" sldId="444"/>
            <ac:spMk id="7" creationId="{9024A2B5-7E9E-4A6F-AE06-D64AADF19D32}"/>
          </ac:spMkLst>
        </pc:spChg>
      </pc:sldChg>
      <pc:sldChg chg="addSp delSp modSp mod ord">
        <pc:chgData name="Patrick David" userId="daa19269-4890-4d57-b830-4465cdaf32ca" providerId="ADAL" clId="{E43EAB86-E9DA-4821-AEB8-800987DF8345}" dt="2019-11-15T15:43:59.263" v="13005" actId="207"/>
        <pc:sldMkLst>
          <pc:docMk/>
          <pc:sldMk cId="196697600" sldId="445"/>
        </pc:sldMkLst>
        <pc:spChg chg="del">
          <ac:chgData name="Patrick David" userId="daa19269-4890-4d57-b830-4465cdaf32ca" providerId="ADAL" clId="{E43EAB86-E9DA-4821-AEB8-800987DF8345}" dt="2019-10-02T15:12:38.876" v="5191" actId="478"/>
          <ac:spMkLst>
            <pc:docMk/>
            <pc:sldMk cId="196697600" sldId="445"/>
            <ac:spMk id="5" creationId="{A92F6BAC-9326-4C02-B4C7-CC33698846D2}"/>
          </ac:spMkLst>
        </pc:spChg>
        <pc:spChg chg="mod">
          <ac:chgData name="Patrick David" userId="daa19269-4890-4d57-b830-4465cdaf32ca" providerId="ADAL" clId="{E43EAB86-E9DA-4821-AEB8-800987DF8345}" dt="2019-10-04T14:26:21.812" v="7323" actId="2711"/>
          <ac:spMkLst>
            <pc:docMk/>
            <pc:sldMk cId="196697600" sldId="445"/>
            <ac:spMk id="6" creationId="{E7D6C2FB-6E89-4300-9314-47F388E8AD21}"/>
          </ac:spMkLst>
        </pc:spChg>
        <pc:spChg chg="add mod">
          <ac:chgData name="Patrick David" userId="daa19269-4890-4d57-b830-4465cdaf32ca" providerId="ADAL" clId="{E43EAB86-E9DA-4821-AEB8-800987DF8345}" dt="2019-10-03T20:20:13.719" v="7103"/>
          <ac:spMkLst>
            <pc:docMk/>
            <pc:sldMk cId="196697600" sldId="445"/>
            <ac:spMk id="7" creationId="{3F3A99FA-F27D-41AA-86D2-98A38D6B9CBB}"/>
          </ac:spMkLst>
        </pc:spChg>
        <pc:graphicFrameChg chg="modGraphic">
          <ac:chgData name="Patrick David" userId="daa19269-4890-4d57-b830-4465cdaf32ca" providerId="ADAL" clId="{E43EAB86-E9DA-4821-AEB8-800987DF8345}" dt="2019-11-15T15:43:59.263" v="13005" actId="207"/>
          <ac:graphicFrameMkLst>
            <pc:docMk/>
            <pc:sldMk cId="196697600" sldId="445"/>
            <ac:graphicFrameMk id="3" creationId="{D24DA4C5-7F3D-45A8-A87B-6232511527E2}"/>
          </ac:graphicFrameMkLst>
        </pc:graphicFrameChg>
      </pc:sldChg>
      <pc:sldChg chg="addSp delSp modSp del mod">
        <pc:chgData name="Patrick David" userId="daa19269-4890-4d57-b830-4465cdaf32ca" providerId="ADAL" clId="{E43EAB86-E9DA-4821-AEB8-800987DF8345}" dt="2019-11-15T16:01:01.881" v="13596" actId="47"/>
        <pc:sldMkLst>
          <pc:docMk/>
          <pc:sldMk cId="3985638505" sldId="446"/>
        </pc:sldMkLst>
        <pc:spChg chg="del">
          <ac:chgData name="Patrick David" userId="daa19269-4890-4d57-b830-4465cdaf32ca" providerId="ADAL" clId="{E43EAB86-E9DA-4821-AEB8-800987DF8345}" dt="2019-10-02T15:16:05.338" v="5232" actId="478"/>
          <ac:spMkLst>
            <pc:docMk/>
            <pc:sldMk cId="3985638505" sldId="446"/>
            <ac:spMk id="8" creationId="{22FB5C10-9FE3-4EB1-9480-FE18DAD96151}"/>
          </ac:spMkLst>
        </pc:spChg>
        <pc:spChg chg="add mod">
          <ac:chgData name="Patrick David" userId="daa19269-4890-4d57-b830-4465cdaf32ca" providerId="ADAL" clId="{E43EAB86-E9DA-4821-AEB8-800987DF8345}" dt="2019-10-03T20:20:13.719" v="7103"/>
          <ac:spMkLst>
            <pc:docMk/>
            <pc:sldMk cId="3985638505" sldId="446"/>
            <ac:spMk id="9" creationId="{F14C855A-A28C-4068-BC8E-24B9A04F3E36}"/>
          </ac:spMkLst>
        </pc:spChg>
        <pc:graphicFrameChg chg="modGraphic">
          <ac:chgData name="Patrick David" userId="daa19269-4890-4d57-b830-4465cdaf32ca" providerId="ADAL" clId="{E43EAB86-E9DA-4821-AEB8-800987DF8345}" dt="2019-10-04T14:29:40.141" v="7343" actId="2711"/>
          <ac:graphicFrameMkLst>
            <pc:docMk/>
            <pc:sldMk cId="3985638505" sldId="446"/>
            <ac:graphicFrameMk id="7" creationId="{A9DA33FD-F8F5-47BC-939C-A3F00451CDEB}"/>
          </ac:graphicFrameMkLst>
        </pc:graphicFrameChg>
      </pc:sldChg>
      <pc:sldChg chg="addSp delSp modSp mod modNotesTx">
        <pc:chgData name="Patrick David" userId="daa19269-4890-4d57-b830-4465cdaf32ca" providerId="ADAL" clId="{E43EAB86-E9DA-4821-AEB8-800987DF8345}" dt="2019-11-15T17:10:45.459" v="14521" actId="14100"/>
        <pc:sldMkLst>
          <pc:docMk/>
          <pc:sldMk cId="696370312" sldId="447"/>
        </pc:sldMkLst>
        <pc:spChg chg="mod">
          <ac:chgData name="Patrick David" userId="daa19269-4890-4d57-b830-4465cdaf32ca" providerId="ADAL" clId="{E43EAB86-E9DA-4821-AEB8-800987DF8345}" dt="2019-11-15T15:38:06.817" v="12601"/>
          <ac:spMkLst>
            <pc:docMk/>
            <pc:sldMk cId="696370312" sldId="447"/>
            <ac:spMk id="4" creationId="{F93D070B-1559-495E-9C35-5099C4CE4183}"/>
          </ac:spMkLst>
        </pc:spChg>
        <pc:spChg chg="del">
          <ac:chgData name="Patrick David" userId="daa19269-4890-4d57-b830-4465cdaf32ca" providerId="ADAL" clId="{E43EAB86-E9DA-4821-AEB8-800987DF8345}" dt="2019-10-02T15:12:50.226" v="5195" actId="478"/>
          <ac:spMkLst>
            <pc:docMk/>
            <pc:sldMk cId="696370312" sldId="447"/>
            <ac:spMk id="5" creationId="{A92F6BAC-9326-4C02-B4C7-CC33698846D2}"/>
          </ac:spMkLst>
        </pc:spChg>
        <pc:spChg chg="add mod">
          <ac:chgData name="Patrick David" userId="daa19269-4890-4d57-b830-4465cdaf32ca" providerId="ADAL" clId="{E43EAB86-E9DA-4821-AEB8-800987DF8345}" dt="2019-10-03T20:20:13.719" v="7103"/>
          <ac:spMkLst>
            <pc:docMk/>
            <pc:sldMk cId="696370312" sldId="447"/>
            <ac:spMk id="6" creationId="{4FDEA282-A475-46F0-8DEA-F6BB37383E37}"/>
          </ac:spMkLst>
        </pc:spChg>
        <pc:graphicFrameChg chg="mod">
          <ac:chgData name="Patrick David" userId="daa19269-4890-4d57-b830-4465cdaf32ca" providerId="ADAL" clId="{E43EAB86-E9DA-4821-AEB8-800987DF8345}" dt="2019-11-15T17:10:45.459" v="14521" actId="14100"/>
          <ac:graphicFrameMkLst>
            <pc:docMk/>
            <pc:sldMk cId="696370312" sldId="447"/>
            <ac:graphicFrameMk id="2" creationId="{9C03DC81-EF19-4CE4-A7F9-AA9230B1A299}"/>
          </ac:graphicFrameMkLst>
        </pc:graphicFrameChg>
        <pc:graphicFrameChg chg="mod modGraphic">
          <ac:chgData name="Patrick David" userId="daa19269-4890-4d57-b830-4465cdaf32ca" providerId="ADAL" clId="{E43EAB86-E9DA-4821-AEB8-800987DF8345}" dt="2019-10-04T14:25:38.164" v="7315" actId="2711"/>
          <ac:graphicFrameMkLst>
            <pc:docMk/>
            <pc:sldMk cId="696370312" sldId="447"/>
            <ac:graphicFrameMk id="3" creationId="{E6E8BF4E-22B8-4EBF-9695-1F80DAD3E985}"/>
          </ac:graphicFrameMkLst>
        </pc:graphicFrameChg>
      </pc:sldChg>
      <pc:sldChg chg="del">
        <pc:chgData name="Patrick David" userId="daa19269-4890-4d57-b830-4465cdaf32ca" providerId="ADAL" clId="{E43EAB86-E9DA-4821-AEB8-800987DF8345}" dt="2019-10-07T16:53:51.379" v="7369" actId="47"/>
        <pc:sldMkLst>
          <pc:docMk/>
          <pc:sldMk cId="2123247757" sldId="452"/>
        </pc:sldMkLst>
      </pc:sldChg>
      <pc:sldChg chg="modSp del mod">
        <pc:chgData name="Patrick David" userId="daa19269-4890-4d57-b830-4465cdaf32ca" providerId="ADAL" clId="{E43EAB86-E9DA-4821-AEB8-800987DF8345}" dt="2019-10-16T14:57:58.363" v="7661" actId="47"/>
        <pc:sldMkLst>
          <pc:docMk/>
          <pc:sldMk cId="1829186235" sldId="502"/>
        </pc:sldMkLst>
        <pc:spChg chg="mod">
          <ac:chgData name="Patrick David" userId="daa19269-4890-4d57-b830-4465cdaf32ca" providerId="ADAL" clId="{E43EAB86-E9DA-4821-AEB8-800987DF8345}" dt="2019-10-03T14:11:30.886" v="6767" actId="20577"/>
          <ac:spMkLst>
            <pc:docMk/>
            <pc:sldMk cId="1829186235" sldId="502"/>
            <ac:spMk id="6" creationId="{00000000-0000-0000-0000-000000000000}"/>
          </ac:spMkLst>
        </pc:spChg>
      </pc:sldChg>
      <pc:sldChg chg="addSp delSp modSp mod ord">
        <pc:chgData name="Patrick David" userId="daa19269-4890-4d57-b830-4465cdaf32ca" providerId="ADAL" clId="{E43EAB86-E9DA-4821-AEB8-800987DF8345}" dt="2019-11-15T15:33:12.604" v="12560" actId="20577"/>
        <pc:sldMkLst>
          <pc:docMk/>
          <pc:sldMk cId="428551770" sldId="503"/>
        </pc:sldMkLst>
        <pc:spChg chg="del">
          <ac:chgData name="Patrick David" userId="daa19269-4890-4d57-b830-4465cdaf32ca" providerId="ADAL" clId="{E43EAB86-E9DA-4821-AEB8-800987DF8345}" dt="2019-10-02T15:12:28.443" v="5189" actId="478"/>
          <ac:spMkLst>
            <pc:docMk/>
            <pc:sldMk cId="428551770" sldId="503"/>
            <ac:spMk id="5" creationId="{A92F6BAC-9326-4C02-B4C7-CC33698846D2}"/>
          </ac:spMkLst>
        </pc:spChg>
        <pc:spChg chg="mod">
          <ac:chgData name="Patrick David" userId="daa19269-4890-4d57-b830-4465cdaf32ca" providerId="ADAL" clId="{E43EAB86-E9DA-4821-AEB8-800987DF8345}" dt="2019-11-15T15:33:12.604" v="12560" actId="20577"/>
          <ac:spMkLst>
            <pc:docMk/>
            <pc:sldMk cId="428551770" sldId="503"/>
            <ac:spMk id="6" creationId="{E7D6C2FB-6E89-4300-9314-47F388E8AD21}"/>
          </ac:spMkLst>
        </pc:spChg>
        <pc:spChg chg="add mod">
          <ac:chgData name="Patrick David" userId="daa19269-4890-4d57-b830-4465cdaf32ca" providerId="ADAL" clId="{E43EAB86-E9DA-4821-AEB8-800987DF8345}" dt="2019-10-03T20:20:13.719" v="7103"/>
          <ac:spMkLst>
            <pc:docMk/>
            <pc:sldMk cId="428551770" sldId="503"/>
            <ac:spMk id="7" creationId="{6F7CE6CC-5922-46D4-8959-7726E3B35B29}"/>
          </ac:spMkLst>
        </pc:spChg>
      </pc:sldChg>
      <pc:sldChg chg="addSp delSp modSp mod">
        <pc:chgData name="Patrick David" userId="daa19269-4890-4d57-b830-4465cdaf32ca" providerId="ADAL" clId="{E43EAB86-E9DA-4821-AEB8-800987DF8345}" dt="2019-10-04T14:28:49.185" v="7336" actId="2711"/>
        <pc:sldMkLst>
          <pc:docMk/>
          <pc:sldMk cId="268959564" sldId="504"/>
        </pc:sldMkLst>
        <pc:spChg chg="del">
          <ac:chgData name="Patrick David" userId="daa19269-4890-4d57-b830-4465cdaf32ca" providerId="ADAL" clId="{E43EAB86-E9DA-4821-AEB8-800987DF8345}" dt="2019-10-02T15:15:16.796" v="5218" actId="478"/>
          <ac:spMkLst>
            <pc:docMk/>
            <pc:sldMk cId="268959564" sldId="504"/>
            <ac:spMk id="5" creationId="{A44E00C0-44BD-4BF6-93CB-655978F5719C}"/>
          </ac:spMkLst>
        </pc:spChg>
        <pc:spChg chg="add mod">
          <ac:chgData name="Patrick David" userId="daa19269-4890-4d57-b830-4465cdaf32ca" providerId="ADAL" clId="{E43EAB86-E9DA-4821-AEB8-800987DF8345}" dt="2019-10-03T20:20:13.719" v="7103"/>
          <ac:spMkLst>
            <pc:docMk/>
            <pc:sldMk cId="268959564" sldId="504"/>
            <ac:spMk id="6" creationId="{7A6CCC1C-55E7-4FEC-A3E7-8F848D8E6D2C}"/>
          </ac:spMkLst>
        </pc:spChg>
        <pc:spChg chg="mod">
          <ac:chgData name="Patrick David" userId="daa19269-4890-4d57-b830-4465cdaf32ca" providerId="ADAL" clId="{E43EAB86-E9DA-4821-AEB8-800987DF8345}" dt="2019-10-04T14:28:49.185" v="7336" actId="2711"/>
          <ac:spMkLst>
            <pc:docMk/>
            <pc:sldMk cId="268959564" sldId="504"/>
            <ac:spMk id="7" creationId="{9024A2B5-7E9E-4A6F-AE06-D64AADF19D32}"/>
          </ac:spMkLst>
        </pc:spChg>
      </pc:sldChg>
      <pc:sldChg chg="addSp delSp modSp mod modNotesTx">
        <pc:chgData name="Patrick David" userId="daa19269-4890-4d57-b830-4465cdaf32ca" providerId="ADAL" clId="{E43EAB86-E9DA-4821-AEB8-800987DF8345}" dt="2019-11-15T15:43:50.437" v="13004" actId="207"/>
        <pc:sldMkLst>
          <pc:docMk/>
          <pc:sldMk cId="405384591" sldId="505"/>
        </pc:sldMkLst>
        <pc:spChg chg="del">
          <ac:chgData name="Patrick David" userId="daa19269-4890-4d57-b830-4465cdaf32ca" providerId="ADAL" clId="{E43EAB86-E9DA-4821-AEB8-800987DF8345}" dt="2019-10-02T15:13:01.667" v="5199" actId="478"/>
          <ac:spMkLst>
            <pc:docMk/>
            <pc:sldMk cId="405384591" sldId="505"/>
            <ac:spMk id="5" creationId="{A92F6BAC-9326-4C02-B4C7-CC33698846D2}"/>
          </ac:spMkLst>
        </pc:spChg>
        <pc:spChg chg="add mod">
          <ac:chgData name="Patrick David" userId="daa19269-4890-4d57-b830-4465cdaf32ca" providerId="ADAL" clId="{E43EAB86-E9DA-4821-AEB8-800987DF8345}" dt="2019-10-03T20:20:13.719" v="7103"/>
          <ac:spMkLst>
            <pc:docMk/>
            <pc:sldMk cId="405384591" sldId="505"/>
            <ac:spMk id="6" creationId="{F5DF9B15-7038-45B9-B777-C6CA9D8B9834}"/>
          </ac:spMkLst>
        </pc:spChg>
        <pc:spChg chg="mod">
          <ac:chgData name="Patrick David" userId="daa19269-4890-4d57-b830-4465cdaf32ca" providerId="ADAL" clId="{E43EAB86-E9DA-4821-AEB8-800987DF8345}" dt="2019-11-15T15:43:50.437" v="13004" actId="207"/>
          <ac:spMkLst>
            <pc:docMk/>
            <pc:sldMk cId="405384591" sldId="505"/>
            <ac:spMk id="7" creationId="{2E2A3486-6B41-45CA-A9E0-1AC387C818B4}"/>
          </ac:spMkLst>
        </pc:spChg>
      </pc:sldChg>
      <pc:sldChg chg="addSp delSp modSp mod modNotesTx">
        <pc:chgData name="Patrick David" userId="daa19269-4890-4d57-b830-4465cdaf32ca" providerId="ADAL" clId="{E43EAB86-E9DA-4821-AEB8-800987DF8345}" dt="2019-11-15T15:56:16.183" v="13514" actId="207"/>
        <pc:sldMkLst>
          <pc:docMk/>
          <pc:sldMk cId="3888818820" sldId="506"/>
        </pc:sldMkLst>
        <pc:spChg chg="mod">
          <ac:chgData name="Patrick David" userId="daa19269-4890-4d57-b830-4465cdaf32ca" providerId="ADAL" clId="{E43EAB86-E9DA-4821-AEB8-800987DF8345}" dt="2019-11-15T15:56:16.183" v="13514" actId="207"/>
          <ac:spMkLst>
            <pc:docMk/>
            <pc:sldMk cId="3888818820" sldId="506"/>
            <ac:spMk id="3" creationId="{DE3893C3-B377-4F5A-8870-E4F921BA8F20}"/>
          </ac:spMkLst>
        </pc:spChg>
        <pc:spChg chg="mod">
          <ac:chgData name="Patrick David" userId="daa19269-4890-4d57-b830-4465cdaf32ca" providerId="ADAL" clId="{E43EAB86-E9DA-4821-AEB8-800987DF8345}" dt="2019-11-15T15:56:11.884" v="13513" actId="255"/>
          <ac:spMkLst>
            <pc:docMk/>
            <pc:sldMk cId="3888818820" sldId="506"/>
            <ac:spMk id="4" creationId="{F93D070B-1559-495E-9C35-5099C4CE4183}"/>
          </ac:spMkLst>
        </pc:spChg>
        <pc:spChg chg="add mod">
          <ac:chgData name="Patrick David" userId="daa19269-4890-4d57-b830-4465cdaf32ca" providerId="ADAL" clId="{E43EAB86-E9DA-4821-AEB8-800987DF8345}" dt="2019-10-03T20:20:13.719" v="7103"/>
          <ac:spMkLst>
            <pc:docMk/>
            <pc:sldMk cId="3888818820" sldId="506"/>
            <ac:spMk id="8" creationId="{FD1A4F97-5C1B-499E-BC60-B17A51C0A54D}"/>
          </ac:spMkLst>
        </pc:spChg>
        <pc:spChg chg="del">
          <ac:chgData name="Patrick David" userId="daa19269-4890-4d57-b830-4465cdaf32ca" providerId="ADAL" clId="{E43EAB86-E9DA-4821-AEB8-800987DF8345}" dt="2019-10-02T15:14:55.995" v="5213" actId="478"/>
          <ac:spMkLst>
            <pc:docMk/>
            <pc:sldMk cId="3888818820" sldId="506"/>
            <ac:spMk id="10" creationId="{98085C72-81DC-4627-ADEB-CB27A6A263C6}"/>
          </ac:spMkLst>
        </pc:spChg>
        <pc:picChg chg="mod">
          <ac:chgData name="Patrick David" userId="daa19269-4890-4d57-b830-4465cdaf32ca" providerId="ADAL" clId="{E43EAB86-E9DA-4821-AEB8-800987DF8345}" dt="2019-10-28T14:10:47.514" v="8255" actId="1076"/>
          <ac:picMkLst>
            <pc:docMk/>
            <pc:sldMk cId="3888818820" sldId="506"/>
            <ac:picMk id="2" creationId="{1882A757-DA75-4BB3-8606-601699227F48}"/>
          </ac:picMkLst>
        </pc:picChg>
      </pc:sldChg>
      <pc:sldChg chg="addSp delSp modSp del mod">
        <pc:chgData name="Patrick David" userId="daa19269-4890-4d57-b830-4465cdaf32ca" providerId="ADAL" clId="{E43EAB86-E9DA-4821-AEB8-800987DF8345}" dt="2019-11-04T20:12:56.188" v="8834" actId="47"/>
        <pc:sldMkLst>
          <pc:docMk/>
          <pc:sldMk cId="2011580406" sldId="507"/>
        </pc:sldMkLst>
        <pc:spChg chg="del">
          <ac:chgData name="Patrick David" userId="daa19269-4890-4d57-b830-4465cdaf32ca" providerId="ADAL" clId="{E43EAB86-E9DA-4821-AEB8-800987DF8345}" dt="2019-10-02T15:15:22.283" v="5220" actId="478"/>
          <ac:spMkLst>
            <pc:docMk/>
            <pc:sldMk cId="2011580406" sldId="507"/>
            <ac:spMk id="5" creationId="{E3067A52-8B0F-4952-83C2-222064478699}"/>
          </ac:spMkLst>
        </pc:spChg>
        <pc:spChg chg="add mod">
          <ac:chgData name="Patrick David" userId="daa19269-4890-4d57-b830-4465cdaf32ca" providerId="ADAL" clId="{E43EAB86-E9DA-4821-AEB8-800987DF8345}" dt="2019-10-03T20:20:13.719" v="7103"/>
          <ac:spMkLst>
            <pc:docMk/>
            <pc:sldMk cId="2011580406" sldId="507"/>
            <ac:spMk id="6" creationId="{46D84AB6-EB0B-4D48-9D8B-E1579B8797A1}"/>
          </ac:spMkLst>
        </pc:spChg>
        <pc:spChg chg="mod">
          <ac:chgData name="Patrick David" userId="daa19269-4890-4d57-b830-4465cdaf32ca" providerId="ADAL" clId="{E43EAB86-E9DA-4821-AEB8-800987DF8345}" dt="2019-11-01T21:36:02.325" v="8741" actId="255"/>
          <ac:spMkLst>
            <pc:docMk/>
            <pc:sldMk cId="2011580406" sldId="507"/>
            <ac:spMk id="7" creationId="{9024A2B5-7E9E-4A6F-AE06-D64AADF19D32}"/>
          </ac:spMkLst>
        </pc:spChg>
      </pc:sldChg>
      <pc:sldChg chg="modSp del mod modNotesTx">
        <pc:chgData name="Patrick David" userId="daa19269-4890-4d57-b830-4465cdaf32ca" providerId="ADAL" clId="{E43EAB86-E9DA-4821-AEB8-800987DF8345}" dt="2019-10-16T14:26:42.645" v="7652" actId="47"/>
        <pc:sldMkLst>
          <pc:docMk/>
          <pc:sldMk cId="935941881" sldId="508"/>
        </pc:sldMkLst>
        <pc:spChg chg="mod">
          <ac:chgData name="Patrick David" userId="daa19269-4890-4d57-b830-4465cdaf32ca" providerId="ADAL" clId="{E43EAB86-E9DA-4821-AEB8-800987DF8345}" dt="2019-10-03T14:08:36.964" v="6756" actId="20577"/>
          <ac:spMkLst>
            <pc:docMk/>
            <pc:sldMk cId="935941881" sldId="508"/>
            <ac:spMk id="6" creationId="{00000000-0000-0000-0000-000000000000}"/>
          </ac:spMkLst>
        </pc:spChg>
      </pc:sldChg>
      <pc:sldChg chg="addSp delSp modSp del mod">
        <pc:chgData name="Patrick David" userId="daa19269-4890-4d57-b830-4465cdaf32ca" providerId="ADAL" clId="{E43EAB86-E9DA-4821-AEB8-800987DF8345}" dt="2019-11-04T20:12:56.188" v="8834" actId="47"/>
        <pc:sldMkLst>
          <pc:docMk/>
          <pc:sldMk cId="643213095" sldId="509"/>
        </pc:sldMkLst>
        <pc:spChg chg="mod">
          <ac:chgData name="Patrick David" userId="daa19269-4890-4d57-b830-4465cdaf32ca" providerId="ADAL" clId="{E43EAB86-E9DA-4821-AEB8-800987DF8345}" dt="2019-10-04T14:29:16.819" v="7340" actId="404"/>
          <ac:spMkLst>
            <pc:docMk/>
            <pc:sldMk cId="643213095" sldId="509"/>
            <ac:spMk id="2" creationId="{50A41D45-6A6C-4CB9-B9A1-460D641D6AD4}"/>
          </ac:spMkLst>
        </pc:spChg>
        <pc:spChg chg="add mod">
          <ac:chgData name="Patrick David" userId="daa19269-4890-4d57-b830-4465cdaf32ca" providerId="ADAL" clId="{E43EAB86-E9DA-4821-AEB8-800987DF8345}" dt="2019-10-03T20:20:13.719" v="7103"/>
          <ac:spMkLst>
            <pc:docMk/>
            <pc:sldMk cId="643213095" sldId="509"/>
            <ac:spMk id="6" creationId="{6C24E649-12E0-4357-BB24-B314B5825BC4}"/>
          </ac:spMkLst>
        </pc:spChg>
        <pc:spChg chg="del">
          <ac:chgData name="Patrick David" userId="daa19269-4890-4d57-b830-4465cdaf32ca" providerId="ADAL" clId="{E43EAB86-E9DA-4821-AEB8-800987DF8345}" dt="2019-10-02T15:15:39.016" v="5227" actId="478"/>
          <ac:spMkLst>
            <pc:docMk/>
            <pc:sldMk cId="643213095" sldId="509"/>
            <ac:spMk id="8" creationId="{6E5EAE16-70CF-487B-9CCD-0DB0554D5939}"/>
          </ac:spMkLst>
        </pc:spChg>
      </pc:sldChg>
      <pc:sldChg chg="addSp delSp modSp del mod">
        <pc:chgData name="Patrick David" userId="daa19269-4890-4d57-b830-4465cdaf32ca" providerId="ADAL" clId="{E43EAB86-E9DA-4821-AEB8-800987DF8345}" dt="2019-11-04T20:12:56.188" v="8834" actId="47"/>
        <pc:sldMkLst>
          <pc:docMk/>
          <pc:sldMk cId="2490485079" sldId="510"/>
        </pc:sldMkLst>
        <pc:spChg chg="mod">
          <ac:chgData name="Patrick David" userId="daa19269-4890-4d57-b830-4465cdaf32ca" providerId="ADAL" clId="{E43EAB86-E9DA-4821-AEB8-800987DF8345}" dt="2019-10-16T14:31:24.296" v="7660" actId="403"/>
          <ac:spMkLst>
            <pc:docMk/>
            <pc:sldMk cId="2490485079" sldId="510"/>
            <ac:spMk id="2" creationId="{1E907CB5-4E51-43BA-9E66-DCE4986FF5AC}"/>
          </ac:spMkLst>
        </pc:spChg>
        <pc:spChg chg="mod">
          <ac:chgData name="Patrick David" userId="daa19269-4890-4d57-b830-4465cdaf32ca" providerId="ADAL" clId="{E43EAB86-E9DA-4821-AEB8-800987DF8345}" dt="2019-10-02T16:35:17.588" v="5494" actId="20577"/>
          <ac:spMkLst>
            <pc:docMk/>
            <pc:sldMk cId="2490485079" sldId="510"/>
            <ac:spMk id="4" creationId="{F93D070B-1559-495E-9C35-5099C4CE4183}"/>
          </ac:spMkLst>
        </pc:spChg>
        <pc:spChg chg="add mod">
          <ac:chgData name="Patrick David" userId="daa19269-4890-4d57-b830-4465cdaf32ca" providerId="ADAL" clId="{E43EAB86-E9DA-4821-AEB8-800987DF8345}" dt="2019-10-03T20:20:13.719" v="7103"/>
          <ac:spMkLst>
            <pc:docMk/>
            <pc:sldMk cId="2490485079" sldId="510"/>
            <ac:spMk id="6" creationId="{6C140B7A-82F8-4DB6-820F-38118AF35EA3}"/>
          </ac:spMkLst>
        </pc:spChg>
        <pc:spChg chg="del mod">
          <ac:chgData name="Patrick David" userId="daa19269-4890-4d57-b830-4465cdaf32ca" providerId="ADAL" clId="{E43EAB86-E9DA-4821-AEB8-800987DF8345}" dt="2019-10-02T15:15:34.718" v="5225" actId="478"/>
          <ac:spMkLst>
            <pc:docMk/>
            <pc:sldMk cId="2490485079" sldId="510"/>
            <ac:spMk id="8" creationId="{F4A2D755-5246-4744-9C46-AE7FB3D9E4F3}"/>
          </ac:spMkLst>
        </pc:spChg>
      </pc:sldChg>
      <pc:sldChg chg="modSp del mod">
        <pc:chgData name="Patrick David" userId="daa19269-4890-4d57-b830-4465cdaf32ca" providerId="ADAL" clId="{E43EAB86-E9DA-4821-AEB8-800987DF8345}" dt="2019-10-16T14:25:31.689" v="7650" actId="47"/>
        <pc:sldMkLst>
          <pc:docMk/>
          <pc:sldMk cId="773978743" sldId="511"/>
        </pc:sldMkLst>
        <pc:spChg chg="mod">
          <ac:chgData name="Patrick David" userId="daa19269-4890-4d57-b830-4465cdaf32ca" providerId="ADAL" clId="{E43EAB86-E9DA-4821-AEB8-800987DF8345}" dt="2019-10-03T14:04:17.662" v="6748" actId="20577"/>
          <ac:spMkLst>
            <pc:docMk/>
            <pc:sldMk cId="773978743" sldId="511"/>
            <ac:spMk id="6" creationId="{00000000-0000-0000-0000-000000000000}"/>
          </ac:spMkLst>
        </pc:spChg>
      </pc:sldChg>
      <pc:sldChg chg="del">
        <pc:chgData name="Patrick David" userId="daa19269-4890-4d57-b830-4465cdaf32ca" providerId="ADAL" clId="{E43EAB86-E9DA-4821-AEB8-800987DF8345}" dt="2019-09-26T18:58:19.180" v="638" actId="47"/>
        <pc:sldMkLst>
          <pc:docMk/>
          <pc:sldMk cId="1272264049" sldId="512"/>
        </pc:sldMkLst>
      </pc:sldChg>
      <pc:sldChg chg="addSp delSp modSp mod">
        <pc:chgData name="Patrick David" userId="daa19269-4890-4d57-b830-4465cdaf32ca" providerId="ADAL" clId="{E43EAB86-E9DA-4821-AEB8-800987DF8345}" dt="2019-11-15T16:27:18.430" v="14517" actId="255"/>
        <pc:sldMkLst>
          <pc:docMk/>
          <pc:sldMk cId="548328109" sldId="513"/>
        </pc:sldMkLst>
        <pc:spChg chg="del mod">
          <ac:chgData name="Patrick David" userId="daa19269-4890-4d57-b830-4465cdaf32ca" providerId="ADAL" clId="{E43EAB86-E9DA-4821-AEB8-800987DF8345}" dt="2019-11-04T20:19:11.150" v="8990" actId="12084"/>
          <ac:spMkLst>
            <pc:docMk/>
            <pc:sldMk cId="548328109" sldId="513"/>
            <ac:spMk id="2" creationId="{502DED7D-69AF-4611-9BD9-DB3D1C4BC238}"/>
          </ac:spMkLst>
        </pc:spChg>
        <pc:spChg chg="mod">
          <ac:chgData name="Patrick David" userId="daa19269-4890-4d57-b830-4465cdaf32ca" providerId="ADAL" clId="{E43EAB86-E9DA-4821-AEB8-800987DF8345}" dt="2019-11-15T16:27:18.430" v="14517" actId="255"/>
          <ac:spMkLst>
            <pc:docMk/>
            <pc:sldMk cId="548328109" sldId="513"/>
            <ac:spMk id="3" creationId="{71E438DE-E6A6-46F3-A75D-14B7CA7FA3E9}"/>
          </ac:spMkLst>
        </pc:spChg>
        <pc:spChg chg="del">
          <ac:chgData name="Patrick David" userId="daa19269-4890-4d57-b830-4465cdaf32ca" providerId="ADAL" clId="{E43EAB86-E9DA-4821-AEB8-800987DF8345}" dt="2019-10-02T15:16:55.756" v="5244" actId="478"/>
          <ac:spMkLst>
            <pc:docMk/>
            <pc:sldMk cId="548328109" sldId="513"/>
            <ac:spMk id="4" creationId="{38A25FC2-A77C-45E7-BEBC-7FE616B87160}"/>
          </ac:spMkLst>
        </pc:spChg>
        <pc:spChg chg="add mod">
          <ac:chgData name="Patrick David" userId="daa19269-4890-4d57-b830-4465cdaf32ca" providerId="ADAL" clId="{E43EAB86-E9DA-4821-AEB8-800987DF8345}" dt="2019-10-03T20:20:13.719" v="7103"/>
          <ac:spMkLst>
            <pc:docMk/>
            <pc:sldMk cId="548328109" sldId="513"/>
            <ac:spMk id="5" creationId="{1189D45B-0A08-443E-8070-38DC108D325D}"/>
          </ac:spMkLst>
        </pc:spChg>
        <pc:graphicFrameChg chg="add mod">
          <ac:chgData name="Patrick David" userId="daa19269-4890-4d57-b830-4465cdaf32ca" providerId="ADAL" clId="{E43EAB86-E9DA-4821-AEB8-800987DF8345}" dt="2019-11-15T16:26:35.144" v="14516" actId="207"/>
          <ac:graphicFrameMkLst>
            <pc:docMk/>
            <pc:sldMk cId="548328109" sldId="513"/>
            <ac:graphicFrameMk id="4" creationId="{B16CD858-E33B-4A9D-A0AA-D71973C785FC}"/>
          </ac:graphicFrameMkLst>
        </pc:graphicFrameChg>
      </pc:sldChg>
      <pc:sldChg chg="modSp del mod">
        <pc:chgData name="Patrick David" userId="daa19269-4890-4d57-b830-4465cdaf32ca" providerId="ADAL" clId="{E43EAB86-E9DA-4821-AEB8-800987DF8345}" dt="2019-09-20T20:26:29.487" v="281" actId="47"/>
        <pc:sldMkLst>
          <pc:docMk/>
          <pc:sldMk cId="3855123965" sldId="513"/>
        </pc:sldMkLst>
        <pc:spChg chg="mod">
          <ac:chgData name="Patrick David" userId="daa19269-4890-4d57-b830-4465cdaf32ca" providerId="ADAL" clId="{E43EAB86-E9DA-4821-AEB8-800987DF8345}" dt="2019-09-20T17:54:48.303" v="8" actId="20577"/>
          <ac:spMkLst>
            <pc:docMk/>
            <pc:sldMk cId="3855123965" sldId="513"/>
            <ac:spMk id="4" creationId="{8C61C740-C1BD-4371-8F74-7BBB734FC5EB}"/>
          </ac:spMkLst>
        </pc:spChg>
      </pc:sldChg>
      <pc:sldChg chg="modSp mod">
        <pc:chgData name="Patrick David" userId="daa19269-4890-4d57-b830-4465cdaf32ca" providerId="ADAL" clId="{E43EAB86-E9DA-4821-AEB8-800987DF8345}" dt="2019-10-31T03:15:19.369" v="8488" actId="6549"/>
        <pc:sldMkLst>
          <pc:docMk/>
          <pc:sldMk cId="3598457647" sldId="514"/>
        </pc:sldMkLst>
        <pc:spChg chg="mod">
          <ac:chgData name="Patrick David" userId="daa19269-4890-4d57-b830-4465cdaf32ca" providerId="ADAL" clId="{E43EAB86-E9DA-4821-AEB8-800987DF8345}" dt="2019-10-31T03:15:19.369" v="8488" actId="6549"/>
          <ac:spMkLst>
            <pc:docMk/>
            <pc:sldMk cId="3598457647" sldId="514"/>
            <ac:spMk id="4" creationId="{8C61C740-C1BD-4371-8F74-7BBB734FC5EB}"/>
          </ac:spMkLst>
        </pc:spChg>
      </pc:sldChg>
      <pc:sldChg chg="addSp delSp modSp del mod">
        <pc:chgData name="Patrick David" userId="daa19269-4890-4d57-b830-4465cdaf32ca" providerId="ADAL" clId="{E43EAB86-E9DA-4821-AEB8-800987DF8345}" dt="2019-10-31T03:17:49.055" v="8494" actId="47"/>
        <pc:sldMkLst>
          <pc:docMk/>
          <pc:sldMk cId="1111047697" sldId="515"/>
        </pc:sldMkLst>
        <pc:spChg chg="mod">
          <ac:chgData name="Patrick David" userId="daa19269-4890-4d57-b830-4465cdaf32ca" providerId="ADAL" clId="{E43EAB86-E9DA-4821-AEB8-800987DF8345}" dt="2019-10-04T14:32:09.105" v="7363" actId="404"/>
          <ac:spMkLst>
            <pc:docMk/>
            <pc:sldMk cId="1111047697" sldId="515"/>
            <ac:spMk id="2" creationId="{502DED7D-69AF-4611-9BD9-DB3D1C4BC238}"/>
          </ac:spMkLst>
        </pc:spChg>
        <pc:spChg chg="del">
          <ac:chgData name="Patrick David" userId="daa19269-4890-4d57-b830-4465cdaf32ca" providerId="ADAL" clId="{E43EAB86-E9DA-4821-AEB8-800987DF8345}" dt="2019-10-02T15:16:47.897" v="5242" actId="478"/>
          <ac:spMkLst>
            <pc:docMk/>
            <pc:sldMk cId="1111047697" sldId="515"/>
            <ac:spMk id="6" creationId="{82F70A8D-10F2-46AD-891F-9A97890DE845}"/>
          </ac:spMkLst>
        </pc:spChg>
        <pc:spChg chg="add mod">
          <ac:chgData name="Patrick David" userId="daa19269-4890-4d57-b830-4465cdaf32ca" providerId="ADAL" clId="{E43EAB86-E9DA-4821-AEB8-800987DF8345}" dt="2019-10-03T20:20:13.719" v="7103"/>
          <ac:spMkLst>
            <pc:docMk/>
            <pc:sldMk cId="1111047697" sldId="515"/>
            <ac:spMk id="7" creationId="{97B5C58B-5172-470B-9BCD-F96E8C1C9568}"/>
          </ac:spMkLst>
        </pc:spChg>
      </pc:sldChg>
      <pc:sldChg chg="modSp mod">
        <pc:chgData name="Patrick David" userId="daa19269-4890-4d57-b830-4465cdaf32ca" providerId="ADAL" clId="{E43EAB86-E9DA-4821-AEB8-800987DF8345}" dt="2019-10-16T15:03:42.847" v="7680" actId="20577"/>
        <pc:sldMkLst>
          <pc:docMk/>
          <pc:sldMk cId="411665882" sldId="516"/>
        </pc:sldMkLst>
        <pc:spChg chg="mod">
          <ac:chgData name="Patrick David" userId="daa19269-4890-4d57-b830-4465cdaf32ca" providerId="ADAL" clId="{E43EAB86-E9DA-4821-AEB8-800987DF8345}" dt="2019-10-16T15:03:42.847" v="7680" actId="20577"/>
          <ac:spMkLst>
            <pc:docMk/>
            <pc:sldMk cId="411665882" sldId="516"/>
            <ac:spMk id="6" creationId="{00000000-0000-0000-0000-000000000000}"/>
          </ac:spMkLst>
        </pc:spChg>
      </pc:sldChg>
      <pc:sldChg chg="modSp del mod">
        <pc:chgData name="Patrick David" userId="daa19269-4890-4d57-b830-4465cdaf32ca" providerId="ADAL" clId="{E43EAB86-E9DA-4821-AEB8-800987DF8345}" dt="2019-10-16T15:00:22.466" v="7663" actId="47"/>
        <pc:sldMkLst>
          <pc:docMk/>
          <pc:sldMk cId="3588562616" sldId="517"/>
        </pc:sldMkLst>
        <pc:spChg chg="mod">
          <ac:chgData name="Patrick David" userId="daa19269-4890-4d57-b830-4465cdaf32ca" providerId="ADAL" clId="{E43EAB86-E9DA-4821-AEB8-800987DF8345}" dt="2019-10-03T14:10:47.739" v="6764" actId="20577"/>
          <ac:spMkLst>
            <pc:docMk/>
            <pc:sldMk cId="3588562616" sldId="517"/>
            <ac:spMk id="6" creationId="{00000000-0000-0000-0000-000000000000}"/>
          </ac:spMkLst>
        </pc:spChg>
      </pc:sldChg>
      <pc:sldChg chg="addSp delSp modSp mod ord modNotesTx">
        <pc:chgData name="Patrick David" userId="daa19269-4890-4d57-b830-4465cdaf32ca" providerId="ADAL" clId="{E43EAB86-E9DA-4821-AEB8-800987DF8345}" dt="2019-11-15T18:47:31.451" v="14712" actId="313"/>
        <pc:sldMkLst>
          <pc:docMk/>
          <pc:sldMk cId="3090392311" sldId="518"/>
        </pc:sldMkLst>
        <pc:spChg chg="mod">
          <ac:chgData name="Patrick David" userId="daa19269-4890-4d57-b830-4465cdaf32ca" providerId="ADAL" clId="{E43EAB86-E9DA-4821-AEB8-800987DF8345}" dt="2019-11-15T18:46:45.318" v="14710"/>
          <ac:spMkLst>
            <pc:docMk/>
            <pc:sldMk cId="3090392311" sldId="518"/>
            <ac:spMk id="2" creationId="{502DED7D-69AF-4611-9BD9-DB3D1C4BC238}"/>
          </ac:spMkLst>
        </pc:spChg>
        <pc:spChg chg="mod">
          <ac:chgData name="Patrick David" userId="daa19269-4890-4d57-b830-4465cdaf32ca" providerId="ADAL" clId="{E43EAB86-E9DA-4821-AEB8-800987DF8345}" dt="2019-11-15T16:13:41.446" v="14269" actId="255"/>
          <ac:spMkLst>
            <pc:docMk/>
            <pc:sldMk cId="3090392311" sldId="518"/>
            <ac:spMk id="3" creationId="{71E438DE-E6A6-46F3-A75D-14B7CA7FA3E9}"/>
          </ac:spMkLst>
        </pc:spChg>
        <pc:spChg chg="add mod ord">
          <ac:chgData name="Patrick David" userId="daa19269-4890-4d57-b830-4465cdaf32ca" providerId="ADAL" clId="{E43EAB86-E9DA-4821-AEB8-800987DF8345}" dt="2019-10-03T20:20:13.719" v="7103"/>
          <ac:spMkLst>
            <pc:docMk/>
            <pc:sldMk cId="3090392311" sldId="518"/>
            <ac:spMk id="5" creationId="{3286AF6D-A2D3-4054-9646-CF345B7BB99A}"/>
          </ac:spMkLst>
        </pc:spChg>
        <pc:picChg chg="del mod">
          <ac:chgData name="Patrick David" userId="daa19269-4890-4d57-b830-4465cdaf32ca" providerId="ADAL" clId="{E43EAB86-E9DA-4821-AEB8-800987DF8345}" dt="2019-11-04T20:15:00.335" v="8912" actId="478"/>
          <ac:picMkLst>
            <pc:docMk/>
            <pc:sldMk cId="3090392311" sldId="518"/>
            <ac:picMk id="6" creationId="{717C272E-BF64-460B-8DD1-376F9F61B6A8}"/>
          </ac:picMkLst>
        </pc:picChg>
      </pc:sldChg>
      <pc:sldChg chg="addSp delSp modSp del mod">
        <pc:chgData name="Patrick David" userId="daa19269-4890-4d57-b830-4465cdaf32ca" providerId="ADAL" clId="{E43EAB86-E9DA-4821-AEB8-800987DF8345}" dt="2019-11-04T20:18:20.952" v="8989" actId="47"/>
        <pc:sldMkLst>
          <pc:docMk/>
          <pc:sldMk cId="3874813132" sldId="519"/>
        </pc:sldMkLst>
        <pc:spChg chg="mod">
          <ac:chgData name="Patrick David" userId="daa19269-4890-4d57-b830-4465cdaf32ca" providerId="ADAL" clId="{E43EAB86-E9DA-4821-AEB8-800987DF8345}" dt="2019-10-04T14:31:15.180" v="7352" actId="2711"/>
          <ac:spMkLst>
            <pc:docMk/>
            <pc:sldMk cId="3874813132" sldId="519"/>
            <ac:spMk id="4" creationId="{6C8D8B19-74B8-41CF-B6B5-8C3F278575CD}"/>
          </ac:spMkLst>
        </pc:spChg>
        <pc:spChg chg="del">
          <ac:chgData name="Patrick David" userId="daa19269-4890-4d57-b830-4465cdaf32ca" providerId="ADAL" clId="{E43EAB86-E9DA-4821-AEB8-800987DF8345}" dt="2019-10-02T15:16:34.922" v="5238" actId="478"/>
          <ac:spMkLst>
            <pc:docMk/>
            <pc:sldMk cId="3874813132" sldId="519"/>
            <ac:spMk id="5" creationId="{D967E9A9-DDAF-481C-8895-0E9A8A725177}"/>
          </ac:spMkLst>
        </pc:spChg>
        <pc:spChg chg="add mod">
          <ac:chgData name="Patrick David" userId="daa19269-4890-4d57-b830-4465cdaf32ca" providerId="ADAL" clId="{E43EAB86-E9DA-4821-AEB8-800987DF8345}" dt="2019-10-03T20:20:13.719" v="7103"/>
          <ac:spMkLst>
            <pc:docMk/>
            <pc:sldMk cId="3874813132" sldId="519"/>
            <ac:spMk id="6" creationId="{8337A910-91DB-498A-BFF9-7DEA1DA32C2F}"/>
          </ac:spMkLst>
        </pc:spChg>
      </pc:sldChg>
      <pc:sldChg chg="del">
        <pc:chgData name="Patrick David" userId="daa19269-4890-4d57-b830-4465cdaf32ca" providerId="ADAL" clId="{E43EAB86-E9DA-4821-AEB8-800987DF8345}" dt="2019-11-15T16:07:18.470" v="13899" actId="47"/>
        <pc:sldMkLst>
          <pc:docMk/>
          <pc:sldMk cId="1031627857" sldId="520"/>
        </pc:sldMkLst>
      </pc:sldChg>
      <pc:sldChg chg="del">
        <pc:chgData name="Patrick David" userId="daa19269-4890-4d57-b830-4465cdaf32ca" providerId="ADAL" clId="{E43EAB86-E9DA-4821-AEB8-800987DF8345}" dt="2019-09-26T18:17:47.463" v="636" actId="47"/>
        <pc:sldMkLst>
          <pc:docMk/>
          <pc:sldMk cId="1850660262" sldId="522"/>
        </pc:sldMkLst>
      </pc:sldChg>
      <pc:sldChg chg="addSp modSp add mod">
        <pc:chgData name="Patrick David" userId="daa19269-4890-4d57-b830-4465cdaf32ca" providerId="ADAL" clId="{E43EAB86-E9DA-4821-AEB8-800987DF8345}" dt="2019-10-04T14:22:51.153" v="7297" actId="2711"/>
        <pc:sldMkLst>
          <pc:docMk/>
          <pc:sldMk cId="1030935687" sldId="1558"/>
        </pc:sldMkLst>
        <pc:spChg chg="mod">
          <ac:chgData name="Patrick David" userId="daa19269-4890-4d57-b830-4465cdaf32ca" providerId="ADAL" clId="{E43EAB86-E9DA-4821-AEB8-800987DF8345}" dt="2019-10-04T14:22:51.153" v="7297" actId="2711"/>
          <ac:spMkLst>
            <pc:docMk/>
            <pc:sldMk cId="1030935687" sldId="1558"/>
            <ac:spMk id="2" creationId="{00000000-0000-0000-0000-000000000000}"/>
          </ac:spMkLst>
        </pc:spChg>
        <pc:spChg chg="mod">
          <ac:chgData name="Patrick David" userId="daa19269-4890-4d57-b830-4465cdaf32ca" providerId="ADAL" clId="{E43EAB86-E9DA-4821-AEB8-800987DF8345}" dt="2019-10-02T13:58:34.744" v="3555" actId="108"/>
          <ac:spMkLst>
            <pc:docMk/>
            <pc:sldMk cId="1030935687" sldId="1558"/>
            <ac:spMk id="4" creationId="{00000000-0000-0000-0000-000000000000}"/>
          </ac:spMkLst>
        </pc:spChg>
        <pc:spChg chg="add mod">
          <ac:chgData name="Patrick David" userId="daa19269-4890-4d57-b830-4465cdaf32ca" providerId="ADAL" clId="{E43EAB86-E9DA-4821-AEB8-800987DF8345}" dt="2019-10-03T20:20:13.719" v="7103"/>
          <ac:spMkLst>
            <pc:docMk/>
            <pc:sldMk cId="1030935687" sldId="1558"/>
            <ac:spMk id="5" creationId="{10D2A80E-2226-4C77-A892-02BAAA3E161D}"/>
          </ac:spMkLst>
        </pc:spChg>
      </pc:sldChg>
      <pc:sldChg chg="addSp modSp del mod addCm modNotesTx">
        <pc:chgData name="Patrick David" userId="daa19269-4890-4d57-b830-4465cdaf32ca" providerId="ADAL" clId="{E43EAB86-E9DA-4821-AEB8-800987DF8345}" dt="2019-10-16T15:00:04.815" v="7662" actId="47"/>
        <pc:sldMkLst>
          <pc:docMk/>
          <pc:sldMk cId="2915506915" sldId="1577"/>
        </pc:sldMkLst>
        <pc:spChg chg="mod">
          <ac:chgData name="Patrick David" userId="daa19269-4890-4d57-b830-4465cdaf32ca" providerId="ADAL" clId="{E43EAB86-E9DA-4821-AEB8-800987DF8345}" dt="2019-10-02T16:31:11.423" v="5455" actId="108"/>
          <ac:spMkLst>
            <pc:docMk/>
            <pc:sldMk cId="2915506915" sldId="1577"/>
            <ac:spMk id="2" creationId="{81663557-F95A-42A9-ADF3-EBA1BC907FB4}"/>
          </ac:spMkLst>
        </pc:spChg>
        <pc:spChg chg="add mod">
          <ac:chgData name="Patrick David" userId="daa19269-4890-4d57-b830-4465cdaf32ca" providerId="ADAL" clId="{E43EAB86-E9DA-4821-AEB8-800987DF8345}" dt="2019-10-03T20:20:13.719" v="7103"/>
          <ac:spMkLst>
            <pc:docMk/>
            <pc:sldMk cId="2915506915" sldId="1577"/>
            <ac:spMk id="5" creationId="{E9ACC05A-0CD5-45BF-8384-605A792045F9}"/>
          </ac:spMkLst>
        </pc:spChg>
        <pc:graphicFrameChg chg="mod">
          <ac:chgData name="Patrick David" userId="daa19269-4890-4d57-b830-4465cdaf32ca" providerId="ADAL" clId="{E43EAB86-E9DA-4821-AEB8-800987DF8345}" dt="2019-10-04T14:27:37.687" v="7330" actId="2711"/>
          <ac:graphicFrameMkLst>
            <pc:docMk/>
            <pc:sldMk cId="2915506915" sldId="1577"/>
            <ac:graphicFrameMk id="7" creationId="{2DDEC90C-8D2D-4C57-8CBD-D36231412774}"/>
          </ac:graphicFrameMkLst>
        </pc:graphicFrameChg>
      </pc:sldChg>
      <pc:sldChg chg="addSp modSp del mod">
        <pc:chgData name="Patrick David" userId="daa19269-4890-4d57-b830-4465cdaf32ca" providerId="ADAL" clId="{E43EAB86-E9DA-4821-AEB8-800987DF8345}" dt="2019-10-03T13:04:07.888" v="6315" actId="47"/>
        <pc:sldMkLst>
          <pc:docMk/>
          <pc:sldMk cId="2754375861" sldId="1578"/>
        </pc:sldMkLst>
        <pc:spChg chg="mod">
          <ac:chgData name="Patrick David" userId="daa19269-4890-4d57-b830-4465cdaf32ca" providerId="ADAL" clId="{E43EAB86-E9DA-4821-AEB8-800987DF8345}" dt="2019-10-02T16:30:54.158" v="5453" actId="108"/>
          <ac:spMkLst>
            <pc:docMk/>
            <pc:sldMk cId="2754375861" sldId="1578"/>
            <ac:spMk id="2" creationId="{81663557-F95A-42A9-ADF3-EBA1BC907FB4}"/>
          </ac:spMkLst>
        </pc:spChg>
        <pc:spChg chg="add">
          <ac:chgData name="Patrick David" userId="daa19269-4890-4d57-b830-4465cdaf32ca" providerId="ADAL" clId="{E43EAB86-E9DA-4821-AEB8-800987DF8345}" dt="2019-10-02T15:13:43.526" v="5206"/>
          <ac:spMkLst>
            <pc:docMk/>
            <pc:sldMk cId="2754375861" sldId="1578"/>
            <ac:spMk id="5" creationId="{7FECEB79-DEB1-4F16-9CFD-1F7E9F8AE6F5}"/>
          </ac:spMkLst>
        </pc:spChg>
      </pc:sldChg>
      <pc:sldChg chg="addSp modSp del mod">
        <pc:chgData name="Patrick David" userId="daa19269-4890-4d57-b830-4465cdaf32ca" providerId="ADAL" clId="{E43EAB86-E9DA-4821-AEB8-800987DF8345}" dt="2019-10-16T14:29:11.574" v="7655" actId="47"/>
        <pc:sldMkLst>
          <pc:docMk/>
          <pc:sldMk cId="1251365266" sldId="1580"/>
        </pc:sldMkLst>
        <pc:spChg chg="mod">
          <ac:chgData name="Patrick David" userId="daa19269-4890-4d57-b830-4465cdaf32ca" providerId="ADAL" clId="{E43EAB86-E9DA-4821-AEB8-800987DF8345}" dt="2019-10-02T16:31:30.773" v="5457" actId="108"/>
          <ac:spMkLst>
            <pc:docMk/>
            <pc:sldMk cId="1251365266" sldId="1580"/>
            <ac:spMk id="4" creationId="{DE9B0C55-E446-4888-AA9F-81C346D917DB}"/>
          </ac:spMkLst>
        </pc:spChg>
        <pc:spChg chg="add">
          <ac:chgData name="Patrick David" userId="daa19269-4890-4d57-b830-4465cdaf32ca" providerId="ADAL" clId="{E43EAB86-E9DA-4821-AEB8-800987DF8345}" dt="2019-10-03T20:21:50.606" v="7108"/>
          <ac:spMkLst>
            <pc:docMk/>
            <pc:sldMk cId="1251365266" sldId="1580"/>
            <ac:spMk id="5" creationId="{82903D4F-51FC-4FAA-A937-7954785AAF37}"/>
          </ac:spMkLst>
        </pc:spChg>
      </pc:sldChg>
      <pc:sldChg chg="addSp modSp del mod">
        <pc:chgData name="Patrick David" userId="daa19269-4890-4d57-b830-4465cdaf32ca" providerId="ADAL" clId="{E43EAB86-E9DA-4821-AEB8-800987DF8345}" dt="2019-10-16T14:29:11.574" v="7655" actId="47"/>
        <pc:sldMkLst>
          <pc:docMk/>
          <pc:sldMk cId="895999765" sldId="1581"/>
        </pc:sldMkLst>
        <pc:spChg chg="mod">
          <ac:chgData name="Patrick David" userId="daa19269-4890-4d57-b830-4465cdaf32ca" providerId="ADAL" clId="{E43EAB86-E9DA-4821-AEB8-800987DF8345}" dt="2019-10-02T16:31:47.722" v="5458" actId="108"/>
          <ac:spMkLst>
            <pc:docMk/>
            <pc:sldMk cId="895999765" sldId="1581"/>
            <ac:spMk id="4" creationId="{DE9B0C55-E446-4888-AA9F-81C346D917DB}"/>
          </ac:spMkLst>
        </pc:spChg>
        <pc:spChg chg="add mod">
          <ac:chgData name="Patrick David" userId="daa19269-4890-4d57-b830-4465cdaf32ca" providerId="ADAL" clId="{E43EAB86-E9DA-4821-AEB8-800987DF8345}" dt="2019-10-03T20:20:13.719" v="7103"/>
          <ac:spMkLst>
            <pc:docMk/>
            <pc:sldMk cId="895999765" sldId="1581"/>
            <ac:spMk id="5" creationId="{7D15B1EE-7AB8-4D5C-9B5C-74F7B9BED69D}"/>
          </ac:spMkLst>
        </pc:spChg>
      </pc:sldChg>
      <pc:sldChg chg="addSp modSp del mod">
        <pc:chgData name="Patrick David" userId="daa19269-4890-4d57-b830-4465cdaf32ca" providerId="ADAL" clId="{E43EAB86-E9DA-4821-AEB8-800987DF8345}" dt="2019-10-16T14:29:11.574" v="7655" actId="47"/>
        <pc:sldMkLst>
          <pc:docMk/>
          <pc:sldMk cId="927969514" sldId="1582"/>
        </pc:sldMkLst>
        <pc:spChg chg="mod">
          <ac:chgData name="Patrick David" userId="daa19269-4890-4d57-b830-4465cdaf32ca" providerId="ADAL" clId="{E43EAB86-E9DA-4821-AEB8-800987DF8345}" dt="2019-10-02T16:32:03.716" v="5459" actId="108"/>
          <ac:spMkLst>
            <pc:docMk/>
            <pc:sldMk cId="927969514" sldId="1582"/>
            <ac:spMk id="4" creationId="{DE9B0C55-E446-4888-AA9F-81C346D917DB}"/>
          </ac:spMkLst>
        </pc:spChg>
        <pc:spChg chg="add mod">
          <ac:chgData name="Patrick David" userId="daa19269-4890-4d57-b830-4465cdaf32ca" providerId="ADAL" clId="{E43EAB86-E9DA-4821-AEB8-800987DF8345}" dt="2019-10-03T20:20:13.719" v="7103"/>
          <ac:spMkLst>
            <pc:docMk/>
            <pc:sldMk cId="927969514" sldId="1582"/>
            <ac:spMk id="5" creationId="{6184C9FF-792F-4F79-ACC9-4B4430C88F7C}"/>
          </ac:spMkLst>
        </pc:spChg>
      </pc:sldChg>
      <pc:sldChg chg="addSp modSp del mod">
        <pc:chgData name="Patrick David" userId="daa19269-4890-4d57-b830-4465cdaf32ca" providerId="ADAL" clId="{E43EAB86-E9DA-4821-AEB8-800987DF8345}" dt="2019-10-16T14:29:11.574" v="7655" actId="47"/>
        <pc:sldMkLst>
          <pc:docMk/>
          <pc:sldMk cId="2652358298" sldId="1583"/>
        </pc:sldMkLst>
        <pc:spChg chg="mod">
          <ac:chgData name="Patrick David" userId="daa19269-4890-4d57-b830-4465cdaf32ca" providerId="ADAL" clId="{E43EAB86-E9DA-4821-AEB8-800987DF8345}" dt="2019-10-02T16:31:21.001" v="5456" actId="108"/>
          <ac:spMkLst>
            <pc:docMk/>
            <pc:sldMk cId="2652358298" sldId="1583"/>
            <ac:spMk id="4" creationId="{DE9B0C55-E446-4888-AA9F-81C346D917DB}"/>
          </ac:spMkLst>
        </pc:spChg>
        <pc:spChg chg="add">
          <ac:chgData name="Patrick David" userId="daa19269-4890-4d57-b830-4465cdaf32ca" providerId="ADAL" clId="{E43EAB86-E9DA-4821-AEB8-800987DF8345}" dt="2019-10-03T20:21:47.568" v="7107"/>
          <ac:spMkLst>
            <pc:docMk/>
            <pc:sldMk cId="2652358298" sldId="1583"/>
            <ac:spMk id="6" creationId="{E52EEA57-571F-451E-A6FB-F4A04ACC8652}"/>
          </ac:spMkLst>
        </pc:spChg>
      </pc:sldChg>
      <pc:sldChg chg="addSp delSp modSp mod ord">
        <pc:chgData name="Patrick David" userId="daa19269-4890-4d57-b830-4465cdaf32ca" providerId="ADAL" clId="{E43EAB86-E9DA-4821-AEB8-800987DF8345}" dt="2019-11-15T15:21:24.177" v="12283" actId="207"/>
        <pc:sldMkLst>
          <pc:docMk/>
          <pc:sldMk cId="240067123" sldId="1601"/>
        </pc:sldMkLst>
        <pc:spChg chg="mod">
          <ac:chgData name="Patrick David" userId="daa19269-4890-4d57-b830-4465cdaf32ca" providerId="ADAL" clId="{E43EAB86-E9DA-4821-AEB8-800987DF8345}" dt="2019-11-13T21:56:42.498" v="10858" actId="313"/>
          <ac:spMkLst>
            <pc:docMk/>
            <pc:sldMk cId="240067123" sldId="1601"/>
            <ac:spMk id="4" creationId="{F93D070B-1559-495E-9C35-5099C4CE4183}"/>
          </ac:spMkLst>
        </pc:spChg>
        <pc:spChg chg="del mod">
          <ac:chgData name="Patrick David" userId="daa19269-4890-4d57-b830-4465cdaf32ca" providerId="ADAL" clId="{E43EAB86-E9DA-4821-AEB8-800987DF8345}" dt="2019-10-24T20:53:51.609" v="8190" actId="478"/>
          <ac:spMkLst>
            <pc:docMk/>
            <pc:sldMk cId="240067123" sldId="1601"/>
            <ac:spMk id="6" creationId="{629ED0FF-E7BF-462F-9247-303980314379}"/>
          </ac:spMkLst>
        </pc:spChg>
        <pc:spChg chg="add del mod">
          <ac:chgData name="Patrick David" userId="daa19269-4890-4d57-b830-4465cdaf32ca" providerId="ADAL" clId="{E43EAB86-E9DA-4821-AEB8-800987DF8345}" dt="2019-11-04T20:26:42.635" v="9117" actId="20577"/>
          <ac:spMkLst>
            <pc:docMk/>
            <pc:sldMk cId="240067123" sldId="1601"/>
            <ac:spMk id="7" creationId="{9024A2B5-7E9E-4A6F-AE06-D64AADF19D32}"/>
          </ac:spMkLst>
        </pc:spChg>
        <pc:graphicFrameChg chg="add del mod">
          <ac:chgData name="Patrick David" userId="daa19269-4890-4d57-b830-4465cdaf32ca" providerId="ADAL" clId="{E43EAB86-E9DA-4821-AEB8-800987DF8345}" dt="2019-11-04T20:25:42.049" v="9110" actId="12084"/>
          <ac:graphicFrameMkLst>
            <pc:docMk/>
            <pc:sldMk cId="240067123" sldId="1601"/>
            <ac:graphicFrameMk id="2" creationId="{236816C8-EBC0-4667-8BFA-0246A4B0D462}"/>
          </ac:graphicFrameMkLst>
        </pc:graphicFrameChg>
        <pc:graphicFrameChg chg="mod">
          <ac:chgData name="Patrick David" userId="daa19269-4890-4d57-b830-4465cdaf32ca" providerId="ADAL" clId="{E43EAB86-E9DA-4821-AEB8-800987DF8345}" dt="2019-11-15T15:21:24.177" v="12283" actId="207"/>
          <ac:graphicFrameMkLst>
            <pc:docMk/>
            <pc:sldMk cId="240067123" sldId="1601"/>
            <ac:graphicFrameMk id="2" creationId="{9E6E7B4F-2C30-4B76-9E09-3B4C053F1226}"/>
          </ac:graphicFrameMkLst>
        </pc:graphicFrameChg>
      </pc:sldChg>
      <pc:sldChg chg="modSp del mod ord modShow">
        <pc:chgData name="Patrick David" userId="daa19269-4890-4d57-b830-4465cdaf32ca" providerId="ADAL" clId="{E43EAB86-E9DA-4821-AEB8-800987DF8345}" dt="2019-10-24T20:42:25.556" v="8113" actId="47"/>
        <pc:sldMkLst>
          <pc:docMk/>
          <pc:sldMk cId="3073003137" sldId="1602"/>
        </pc:sldMkLst>
        <pc:spChg chg="mod">
          <ac:chgData name="Patrick David" userId="daa19269-4890-4d57-b830-4465cdaf32ca" providerId="ADAL" clId="{E43EAB86-E9DA-4821-AEB8-800987DF8345}" dt="2019-10-16T14:13:14.882" v="7490" actId="403"/>
          <ac:spMkLst>
            <pc:docMk/>
            <pc:sldMk cId="3073003137" sldId="1602"/>
            <ac:spMk id="4" creationId="{F93D070B-1559-495E-9C35-5099C4CE4183}"/>
          </ac:spMkLst>
        </pc:spChg>
        <pc:spChg chg="mod">
          <ac:chgData name="Patrick David" userId="daa19269-4890-4d57-b830-4465cdaf32ca" providerId="ADAL" clId="{E43EAB86-E9DA-4821-AEB8-800987DF8345}" dt="2019-10-03T20:20:13.719" v="7103"/>
          <ac:spMkLst>
            <pc:docMk/>
            <pc:sldMk cId="3073003137" sldId="1602"/>
            <ac:spMk id="6" creationId="{629ED0FF-E7BF-462F-9247-303980314379}"/>
          </ac:spMkLst>
        </pc:spChg>
        <pc:spChg chg="mod">
          <ac:chgData name="Patrick David" userId="daa19269-4890-4d57-b830-4465cdaf32ca" providerId="ADAL" clId="{E43EAB86-E9DA-4821-AEB8-800987DF8345}" dt="2019-10-04T14:17:35.205" v="7248" actId="14100"/>
          <ac:spMkLst>
            <pc:docMk/>
            <pc:sldMk cId="3073003137" sldId="1602"/>
            <ac:spMk id="7" creationId="{9024A2B5-7E9E-4A6F-AE06-D64AADF19D32}"/>
          </ac:spMkLst>
        </pc:spChg>
      </pc:sldChg>
      <pc:sldChg chg="del">
        <pc:chgData name="Patrick David" userId="daa19269-4890-4d57-b830-4465cdaf32ca" providerId="ADAL" clId="{E43EAB86-E9DA-4821-AEB8-800987DF8345}" dt="2019-09-20T20:22:24.011" v="224" actId="47"/>
        <pc:sldMkLst>
          <pc:docMk/>
          <pc:sldMk cId="1766724990" sldId="1603"/>
        </pc:sldMkLst>
      </pc:sldChg>
      <pc:sldChg chg="modSp mod ord">
        <pc:chgData name="Patrick David" userId="daa19269-4890-4d57-b830-4465cdaf32ca" providerId="ADAL" clId="{E43EAB86-E9DA-4821-AEB8-800987DF8345}" dt="2019-09-20T20:24:52.804" v="276"/>
        <pc:sldMkLst>
          <pc:docMk/>
          <pc:sldMk cId="244198700" sldId="1604"/>
        </pc:sldMkLst>
        <pc:spChg chg="mod">
          <ac:chgData name="Patrick David" userId="daa19269-4890-4d57-b830-4465cdaf32ca" providerId="ADAL" clId="{E43EAB86-E9DA-4821-AEB8-800987DF8345}" dt="2019-09-20T17:57:44.176" v="108" actId="313"/>
          <ac:spMkLst>
            <pc:docMk/>
            <pc:sldMk cId="244198700" sldId="1604"/>
            <ac:spMk id="4" creationId="{8C61C740-C1BD-4371-8F74-7BBB734FC5EB}"/>
          </ac:spMkLst>
        </pc:spChg>
      </pc:sldChg>
      <pc:sldChg chg="addSp delSp modSp mod modCm modNotesTx">
        <pc:chgData name="Patrick David" userId="daa19269-4890-4d57-b830-4465cdaf32ca" providerId="ADAL" clId="{E43EAB86-E9DA-4821-AEB8-800987DF8345}" dt="2019-11-15T15:25:45.558" v="12319" actId="207"/>
        <pc:sldMkLst>
          <pc:docMk/>
          <pc:sldMk cId="605230059" sldId="1605"/>
        </pc:sldMkLst>
        <pc:spChg chg="mod">
          <ac:chgData name="Patrick David" userId="daa19269-4890-4d57-b830-4465cdaf32ca" providerId="ADAL" clId="{E43EAB86-E9DA-4821-AEB8-800987DF8345}" dt="2019-10-04T14:20:11.974" v="7274" actId="255"/>
          <ac:spMkLst>
            <pc:docMk/>
            <pc:sldMk cId="605230059" sldId="1605"/>
            <ac:spMk id="4" creationId="{F93D070B-1559-495E-9C35-5099C4CE4183}"/>
          </ac:spMkLst>
        </pc:spChg>
        <pc:spChg chg="del mod">
          <ac:chgData name="Patrick David" userId="daa19269-4890-4d57-b830-4465cdaf32ca" providerId="ADAL" clId="{E43EAB86-E9DA-4821-AEB8-800987DF8345}" dt="2019-10-24T20:54:55.806" v="8198" actId="478"/>
          <ac:spMkLst>
            <pc:docMk/>
            <pc:sldMk cId="605230059" sldId="1605"/>
            <ac:spMk id="6" creationId="{629ED0FF-E7BF-462F-9247-303980314379}"/>
          </ac:spMkLst>
        </pc:spChg>
        <pc:spChg chg="del mod">
          <ac:chgData name="Patrick David" userId="daa19269-4890-4d57-b830-4465cdaf32ca" providerId="ADAL" clId="{E43EAB86-E9DA-4821-AEB8-800987DF8345}" dt="2019-11-04T20:23:39.736" v="9100" actId="12084"/>
          <ac:spMkLst>
            <pc:docMk/>
            <pc:sldMk cId="605230059" sldId="1605"/>
            <ac:spMk id="7" creationId="{9024A2B5-7E9E-4A6F-AE06-D64AADF19D32}"/>
          </ac:spMkLst>
        </pc:spChg>
        <pc:graphicFrameChg chg="add mod">
          <ac:chgData name="Patrick David" userId="daa19269-4890-4d57-b830-4465cdaf32ca" providerId="ADAL" clId="{E43EAB86-E9DA-4821-AEB8-800987DF8345}" dt="2019-11-15T15:25:45.558" v="12319" actId="207"/>
          <ac:graphicFrameMkLst>
            <pc:docMk/>
            <pc:sldMk cId="605230059" sldId="1605"/>
            <ac:graphicFrameMk id="2" creationId="{4F7904D3-5559-47AF-B6DC-1E79B43BF1D3}"/>
          </ac:graphicFrameMkLst>
        </pc:graphicFrameChg>
      </pc:sldChg>
      <pc:sldChg chg="addSp delSp modSp del mod modNotesTx">
        <pc:chgData name="Patrick David" userId="daa19269-4890-4d57-b830-4465cdaf32ca" providerId="ADAL" clId="{E43EAB86-E9DA-4821-AEB8-800987DF8345}" dt="2019-11-13T21:58:56.514" v="10866" actId="47"/>
        <pc:sldMkLst>
          <pc:docMk/>
          <pc:sldMk cId="2987659949" sldId="1606"/>
        </pc:sldMkLst>
        <pc:spChg chg="add mod">
          <ac:chgData name="Patrick David" userId="daa19269-4890-4d57-b830-4465cdaf32ca" providerId="ADAL" clId="{E43EAB86-E9DA-4821-AEB8-800987DF8345}" dt="2019-11-13T21:49:11.459" v="10571" actId="6549"/>
          <ac:spMkLst>
            <pc:docMk/>
            <pc:sldMk cId="2987659949" sldId="1606"/>
            <ac:spMk id="3" creationId="{D8FCC12B-1BFD-4773-9528-3A427DA5F8C0}"/>
          </ac:spMkLst>
        </pc:spChg>
        <pc:spChg chg="mod">
          <ac:chgData name="Patrick David" userId="daa19269-4890-4d57-b830-4465cdaf32ca" providerId="ADAL" clId="{E43EAB86-E9DA-4821-AEB8-800987DF8345}" dt="2019-11-13T21:41:21.134" v="10281" actId="20577"/>
          <ac:spMkLst>
            <pc:docMk/>
            <pc:sldMk cId="2987659949" sldId="1606"/>
            <ac:spMk id="4" creationId="{F93D070B-1559-495E-9C35-5099C4CE4183}"/>
          </ac:spMkLst>
        </pc:spChg>
        <pc:spChg chg="del mod">
          <ac:chgData name="Patrick David" userId="daa19269-4890-4d57-b830-4465cdaf32ca" providerId="ADAL" clId="{E43EAB86-E9DA-4821-AEB8-800987DF8345}" dt="2019-10-24T20:54:59.560" v="8199" actId="478"/>
          <ac:spMkLst>
            <pc:docMk/>
            <pc:sldMk cId="2987659949" sldId="1606"/>
            <ac:spMk id="6" creationId="{629ED0FF-E7BF-462F-9247-303980314379}"/>
          </ac:spMkLst>
        </pc:spChg>
        <pc:spChg chg="del mod">
          <ac:chgData name="Patrick David" userId="daa19269-4890-4d57-b830-4465cdaf32ca" providerId="ADAL" clId="{E43EAB86-E9DA-4821-AEB8-800987DF8345}" dt="2019-11-04T20:23:59.445" v="9102" actId="12084"/>
          <ac:spMkLst>
            <pc:docMk/>
            <pc:sldMk cId="2987659949" sldId="1606"/>
            <ac:spMk id="7" creationId="{9024A2B5-7E9E-4A6F-AE06-D64AADF19D32}"/>
          </ac:spMkLst>
        </pc:spChg>
        <pc:graphicFrameChg chg="add del mod">
          <ac:chgData name="Patrick David" userId="daa19269-4890-4d57-b830-4465cdaf32ca" providerId="ADAL" clId="{E43EAB86-E9DA-4821-AEB8-800987DF8345}" dt="2019-11-13T21:41:31.842" v="10282" actId="11529"/>
          <ac:graphicFrameMkLst>
            <pc:docMk/>
            <pc:sldMk cId="2987659949" sldId="1606"/>
            <ac:graphicFrameMk id="2" creationId="{1DA471D1-A636-4FFD-A8BD-55F071706D08}"/>
          </ac:graphicFrameMkLst>
        </pc:graphicFrameChg>
      </pc:sldChg>
      <pc:sldChg chg="del ord">
        <pc:chgData name="Patrick David" userId="daa19269-4890-4d57-b830-4465cdaf32ca" providerId="ADAL" clId="{E43EAB86-E9DA-4821-AEB8-800987DF8345}" dt="2019-09-20T17:59:57.099" v="162" actId="47"/>
        <pc:sldMkLst>
          <pc:docMk/>
          <pc:sldMk cId="2980077535" sldId="1607"/>
        </pc:sldMkLst>
      </pc:sldChg>
      <pc:sldChg chg="addSp delSp modSp mod ord">
        <pc:chgData name="Patrick David" userId="daa19269-4890-4d57-b830-4465cdaf32ca" providerId="ADAL" clId="{E43EAB86-E9DA-4821-AEB8-800987DF8345}" dt="2019-11-15T15:22:22.631" v="12290" actId="207"/>
        <pc:sldMkLst>
          <pc:docMk/>
          <pc:sldMk cId="2227390123" sldId="1608"/>
        </pc:sldMkLst>
        <pc:spChg chg="mod">
          <ac:chgData name="Patrick David" userId="daa19269-4890-4d57-b830-4465cdaf32ca" providerId="ADAL" clId="{E43EAB86-E9DA-4821-AEB8-800987DF8345}" dt="2019-10-04T14:13:53.529" v="7217" actId="255"/>
          <ac:spMkLst>
            <pc:docMk/>
            <pc:sldMk cId="2227390123" sldId="1608"/>
            <ac:spMk id="4" creationId="{F93D070B-1559-495E-9C35-5099C4CE4183}"/>
          </ac:spMkLst>
        </pc:spChg>
        <pc:spChg chg="del mod">
          <ac:chgData name="Patrick David" userId="daa19269-4890-4d57-b830-4465cdaf32ca" providerId="ADAL" clId="{E43EAB86-E9DA-4821-AEB8-800987DF8345}" dt="2019-10-24T19:58:19.908" v="7700" actId="478"/>
          <ac:spMkLst>
            <pc:docMk/>
            <pc:sldMk cId="2227390123" sldId="1608"/>
            <ac:spMk id="6" creationId="{629ED0FF-E7BF-462F-9247-303980314379}"/>
          </ac:spMkLst>
        </pc:spChg>
        <pc:spChg chg="add del mod">
          <ac:chgData name="Patrick David" userId="daa19269-4890-4d57-b830-4465cdaf32ca" providerId="ADAL" clId="{E43EAB86-E9DA-4821-AEB8-800987DF8345}" dt="2019-11-15T15:22:22.631" v="12290" actId="207"/>
          <ac:spMkLst>
            <pc:docMk/>
            <pc:sldMk cId="2227390123" sldId="1608"/>
            <ac:spMk id="7" creationId="{9024A2B5-7E9E-4A6F-AE06-D64AADF19D32}"/>
          </ac:spMkLst>
        </pc:spChg>
        <pc:graphicFrameChg chg="add del mod">
          <ac:chgData name="Patrick David" userId="daa19269-4890-4d57-b830-4465cdaf32ca" providerId="ADAL" clId="{E43EAB86-E9DA-4821-AEB8-800987DF8345}" dt="2019-10-31T03:03:34.532" v="8289" actId="12084"/>
          <ac:graphicFrameMkLst>
            <pc:docMk/>
            <pc:sldMk cId="2227390123" sldId="1608"/>
            <ac:graphicFrameMk id="2" creationId="{8838505D-7CC4-4D2F-A3BE-C28773C6B7D9}"/>
          </ac:graphicFrameMkLst>
        </pc:graphicFrameChg>
      </pc:sldChg>
      <pc:sldChg chg="del">
        <pc:chgData name="Patrick David" userId="daa19269-4890-4d57-b830-4465cdaf32ca" providerId="ADAL" clId="{E43EAB86-E9DA-4821-AEB8-800987DF8345}" dt="2019-10-31T03:11:41.479" v="8343" actId="47"/>
        <pc:sldMkLst>
          <pc:docMk/>
          <pc:sldMk cId="3599428850" sldId="1609"/>
        </pc:sldMkLst>
      </pc:sldChg>
      <pc:sldChg chg="del">
        <pc:chgData name="Patrick David" userId="daa19269-4890-4d57-b830-4465cdaf32ca" providerId="ADAL" clId="{E43EAB86-E9DA-4821-AEB8-800987DF8345}" dt="2019-10-02T15:11:19.387" v="5178" actId="47"/>
        <pc:sldMkLst>
          <pc:docMk/>
          <pc:sldMk cId="3289836131" sldId="1610"/>
        </pc:sldMkLst>
      </pc:sldChg>
      <pc:sldChg chg="del ord">
        <pc:chgData name="Patrick David" userId="daa19269-4890-4d57-b830-4465cdaf32ca" providerId="ADAL" clId="{E43EAB86-E9DA-4821-AEB8-800987DF8345}" dt="2019-09-30T18:30:55.493" v="640" actId="47"/>
        <pc:sldMkLst>
          <pc:docMk/>
          <pc:sldMk cId="2659877997" sldId="1611"/>
        </pc:sldMkLst>
      </pc:sldChg>
      <pc:sldChg chg="delSp modSp del mod ord">
        <pc:chgData name="Patrick David" userId="daa19269-4890-4d57-b830-4465cdaf32ca" providerId="ADAL" clId="{E43EAB86-E9DA-4821-AEB8-800987DF8345}" dt="2019-10-31T02:58:37.533" v="8275" actId="47"/>
        <pc:sldMkLst>
          <pc:docMk/>
          <pc:sldMk cId="118326682" sldId="1612"/>
        </pc:sldMkLst>
        <pc:spChg chg="mod">
          <ac:chgData name="Patrick David" userId="daa19269-4890-4d57-b830-4465cdaf32ca" providerId="ADAL" clId="{E43EAB86-E9DA-4821-AEB8-800987DF8345}" dt="2019-10-04T14:13:46.401" v="7216" actId="255"/>
          <ac:spMkLst>
            <pc:docMk/>
            <pc:sldMk cId="118326682" sldId="1612"/>
            <ac:spMk id="4" creationId="{F93D070B-1559-495E-9C35-5099C4CE4183}"/>
          </ac:spMkLst>
        </pc:spChg>
        <pc:spChg chg="del mod">
          <ac:chgData name="Patrick David" userId="daa19269-4890-4d57-b830-4465cdaf32ca" providerId="ADAL" clId="{E43EAB86-E9DA-4821-AEB8-800987DF8345}" dt="2019-10-24T19:58:23.919" v="7701" actId="478"/>
          <ac:spMkLst>
            <pc:docMk/>
            <pc:sldMk cId="118326682" sldId="1612"/>
            <ac:spMk id="6" creationId="{629ED0FF-E7BF-462F-9247-303980314379}"/>
          </ac:spMkLst>
        </pc:spChg>
        <pc:spChg chg="mod">
          <ac:chgData name="Patrick David" userId="daa19269-4890-4d57-b830-4465cdaf32ca" providerId="ADAL" clId="{E43EAB86-E9DA-4821-AEB8-800987DF8345}" dt="2019-10-24T20:28:14.421" v="7890" actId="20577"/>
          <ac:spMkLst>
            <pc:docMk/>
            <pc:sldMk cId="118326682" sldId="1612"/>
            <ac:spMk id="7" creationId="{9024A2B5-7E9E-4A6F-AE06-D64AADF19D32}"/>
          </ac:spMkLst>
        </pc:spChg>
      </pc:sldChg>
      <pc:sldChg chg="addSp delSp modSp mod ord">
        <pc:chgData name="Patrick David" userId="daa19269-4890-4d57-b830-4465cdaf32ca" providerId="ADAL" clId="{E43EAB86-E9DA-4821-AEB8-800987DF8345}" dt="2019-11-13T22:22:12.192" v="11546" actId="12100"/>
        <pc:sldMkLst>
          <pc:docMk/>
          <pc:sldMk cId="2724384688" sldId="1613"/>
        </pc:sldMkLst>
        <pc:spChg chg="add mod">
          <ac:chgData name="Patrick David" userId="daa19269-4890-4d57-b830-4465cdaf32ca" providerId="ADAL" clId="{E43EAB86-E9DA-4821-AEB8-800987DF8345}" dt="2019-10-31T03:10:38.193" v="8335" actId="6549"/>
          <ac:spMkLst>
            <pc:docMk/>
            <pc:sldMk cId="2724384688" sldId="1613"/>
            <ac:spMk id="3" creationId="{A895C159-3923-4388-B6DA-BAD881854870}"/>
          </ac:spMkLst>
        </pc:spChg>
        <pc:spChg chg="mod">
          <ac:chgData name="Patrick David" userId="daa19269-4890-4d57-b830-4465cdaf32ca" providerId="ADAL" clId="{E43EAB86-E9DA-4821-AEB8-800987DF8345}" dt="2019-10-02T14:57:55.185" v="5133" actId="20577"/>
          <ac:spMkLst>
            <pc:docMk/>
            <pc:sldMk cId="2724384688" sldId="1613"/>
            <ac:spMk id="4" creationId="{F93D070B-1559-495E-9C35-5099C4CE4183}"/>
          </ac:spMkLst>
        </pc:spChg>
        <pc:spChg chg="del mod">
          <ac:chgData name="Patrick David" userId="daa19269-4890-4d57-b830-4465cdaf32ca" providerId="ADAL" clId="{E43EAB86-E9DA-4821-AEB8-800987DF8345}" dt="2019-10-24T20:55:48.836" v="8207" actId="478"/>
          <ac:spMkLst>
            <pc:docMk/>
            <pc:sldMk cId="2724384688" sldId="1613"/>
            <ac:spMk id="6" creationId="{629ED0FF-E7BF-462F-9247-303980314379}"/>
          </ac:spMkLst>
        </pc:spChg>
        <pc:spChg chg="del mod">
          <ac:chgData name="Patrick David" userId="daa19269-4890-4d57-b830-4465cdaf32ca" providerId="ADAL" clId="{E43EAB86-E9DA-4821-AEB8-800987DF8345}" dt="2019-10-31T03:07:27.933" v="8299" actId="12084"/>
          <ac:spMkLst>
            <pc:docMk/>
            <pc:sldMk cId="2724384688" sldId="1613"/>
            <ac:spMk id="7" creationId="{9024A2B5-7E9E-4A6F-AE06-D64AADF19D32}"/>
          </ac:spMkLst>
        </pc:spChg>
        <pc:graphicFrameChg chg="add mod">
          <ac:chgData name="Patrick David" userId="daa19269-4890-4d57-b830-4465cdaf32ca" providerId="ADAL" clId="{E43EAB86-E9DA-4821-AEB8-800987DF8345}" dt="2019-11-13T22:22:12.192" v="11546" actId="12100"/>
          <ac:graphicFrameMkLst>
            <pc:docMk/>
            <pc:sldMk cId="2724384688" sldId="1613"/>
            <ac:graphicFrameMk id="2" creationId="{641F2EAD-6B02-40F5-81B0-CACB0FA566B4}"/>
          </ac:graphicFrameMkLst>
        </pc:graphicFrameChg>
      </pc:sldChg>
      <pc:sldChg chg="del">
        <pc:chgData name="Patrick David" userId="daa19269-4890-4d57-b830-4465cdaf32ca" providerId="ADAL" clId="{E43EAB86-E9DA-4821-AEB8-800987DF8345}" dt="2019-10-02T13:58:22.511" v="3554" actId="47"/>
        <pc:sldMkLst>
          <pc:docMk/>
          <pc:sldMk cId="124806017" sldId="1614"/>
        </pc:sldMkLst>
      </pc:sldChg>
      <pc:sldChg chg="del">
        <pc:chgData name="Patrick David" userId="daa19269-4890-4d57-b830-4465cdaf32ca" providerId="ADAL" clId="{E43EAB86-E9DA-4821-AEB8-800987DF8345}" dt="2019-09-30T19:52:52.366" v="926" actId="47"/>
        <pc:sldMkLst>
          <pc:docMk/>
          <pc:sldMk cId="941418874" sldId="1615"/>
        </pc:sldMkLst>
      </pc:sldChg>
      <pc:sldChg chg="del">
        <pc:chgData name="Patrick David" userId="daa19269-4890-4d57-b830-4465cdaf32ca" providerId="ADAL" clId="{E43EAB86-E9DA-4821-AEB8-800987DF8345}" dt="2019-09-30T19:53:36.944" v="927" actId="47"/>
        <pc:sldMkLst>
          <pc:docMk/>
          <pc:sldMk cId="1996753685" sldId="1616"/>
        </pc:sldMkLst>
      </pc:sldChg>
      <pc:sldChg chg="del">
        <pc:chgData name="Patrick David" userId="daa19269-4890-4d57-b830-4465cdaf32ca" providerId="ADAL" clId="{E43EAB86-E9DA-4821-AEB8-800987DF8345}" dt="2019-09-26T18:57:11.171" v="637" actId="47"/>
        <pc:sldMkLst>
          <pc:docMk/>
          <pc:sldMk cId="2629315891" sldId="1619"/>
        </pc:sldMkLst>
      </pc:sldChg>
      <pc:sldChg chg="modSp mod">
        <pc:chgData name="Patrick David" userId="daa19269-4890-4d57-b830-4465cdaf32ca" providerId="ADAL" clId="{E43EAB86-E9DA-4821-AEB8-800987DF8345}" dt="2019-09-30T19:53:55.869" v="934" actId="20577"/>
        <pc:sldMkLst>
          <pc:docMk/>
          <pc:sldMk cId="836369310" sldId="1621"/>
        </pc:sldMkLst>
        <pc:spChg chg="mod">
          <ac:chgData name="Patrick David" userId="daa19269-4890-4d57-b830-4465cdaf32ca" providerId="ADAL" clId="{E43EAB86-E9DA-4821-AEB8-800987DF8345}" dt="2019-09-30T19:53:55.869" v="934" actId="20577"/>
          <ac:spMkLst>
            <pc:docMk/>
            <pc:sldMk cId="836369310" sldId="1621"/>
            <ac:spMk id="4" creationId="{8C61C740-C1BD-4371-8F74-7BBB734FC5EB}"/>
          </ac:spMkLst>
        </pc:spChg>
      </pc:sldChg>
      <pc:sldChg chg="del">
        <pc:chgData name="Patrick David" userId="daa19269-4890-4d57-b830-4465cdaf32ca" providerId="ADAL" clId="{E43EAB86-E9DA-4821-AEB8-800987DF8345}" dt="2019-10-03T13:04:07.888" v="6315" actId="47"/>
        <pc:sldMkLst>
          <pc:docMk/>
          <pc:sldMk cId="453534865" sldId="1626"/>
        </pc:sldMkLst>
      </pc:sldChg>
      <pc:sldChg chg="del">
        <pc:chgData name="Patrick David" userId="daa19269-4890-4d57-b830-4465cdaf32ca" providerId="ADAL" clId="{E43EAB86-E9DA-4821-AEB8-800987DF8345}" dt="2019-09-24T19:47:20.691" v="632" actId="47"/>
        <pc:sldMkLst>
          <pc:docMk/>
          <pc:sldMk cId="1865037319" sldId="1627"/>
        </pc:sldMkLst>
      </pc:sldChg>
      <pc:sldChg chg="modSp mod">
        <pc:chgData name="Patrick David" userId="daa19269-4890-4d57-b830-4465cdaf32ca" providerId="ADAL" clId="{E43EAB86-E9DA-4821-AEB8-800987DF8345}" dt="2019-11-15T18:14:39.480" v="14700" actId="20577"/>
        <pc:sldMkLst>
          <pc:docMk/>
          <pc:sldMk cId="1651828634" sldId="1628"/>
        </pc:sldMkLst>
        <pc:spChg chg="mod">
          <ac:chgData name="Patrick David" userId="daa19269-4890-4d57-b830-4465cdaf32ca" providerId="ADAL" clId="{E43EAB86-E9DA-4821-AEB8-800987DF8345}" dt="2019-10-03T20:20:13.719" v="7103"/>
          <ac:spMkLst>
            <pc:docMk/>
            <pc:sldMk cId="1651828634" sldId="1628"/>
            <ac:spMk id="6" creationId="{629ED0FF-E7BF-462F-9247-303980314379}"/>
          </ac:spMkLst>
        </pc:spChg>
        <pc:spChg chg="mod">
          <ac:chgData name="Patrick David" userId="daa19269-4890-4d57-b830-4465cdaf32ca" providerId="ADAL" clId="{E43EAB86-E9DA-4821-AEB8-800987DF8345}" dt="2019-11-15T18:14:39.480" v="14700" actId="20577"/>
          <ac:spMkLst>
            <pc:docMk/>
            <pc:sldMk cId="1651828634" sldId="1628"/>
            <ac:spMk id="8" creationId="{E8508AA3-0C01-436C-AE95-77777F700231}"/>
          </ac:spMkLst>
        </pc:spChg>
      </pc:sldChg>
      <pc:sldChg chg="del">
        <pc:chgData name="Patrick David" userId="daa19269-4890-4d57-b830-4465cdaf32ca" providerId="ADAL" clId="{E43EAB86-E9DA-4821-AEB8-800987DF8345}" dt="2019-09-24T19:47:20.691" v="632" actId="47"/>
        <pc:sldMkLst>
          <pc:docMk/>
          <pc:sldMk cId="2844847571" sldId="1631"/>
        </pc:sldMkLst>
      </pc:sldChg>
      <pc:sldChg chg="del">
        <pc:chgData name="Patrick David" userId="daa19269-4890-4d57-b830-4465cdaf32ca" providerId="ADAL" clId="{E43EAB86-E9DA-4821-AEB8-800987DF8345}" dt="2019-09-24T19:47:20.691" v="632" actId="47"/>
        <pc:sldMkLst>
          <pc:docMk/>
          <pc:sldMk cId="578492750" sldId="1632"/>
        </pc:sldMkLst>
      </pc:sldChg>
      <pc:sldChg chg="del">
        <pc:chgData name="Patrick David" userId="daa19269-4890-4d57-b830-4465cdaf32ca" providerId="ADAL" clId="{E43EAB86-E9DA-4821-AEB8-800987DF8345}" dt="2019-09-26T18:59:21.411" v="639" actId="47"/>
        <pc:sldMkLst>
          <pc:docMk/>
          <pc:sldMk cId="1068354508" sldId="1633"/>
        </pc:sldMkLst>
      </pc:sldChg>
      <pc:sldChg chg="modSp add del mod">
        <pc:chgData name="Patrick David" userId="daa19269-4890-4d57-b830-4465cdaf32ca" providerId="ADAL" clId="{E43EAB86-E9DA-4821-AEB8-800987DF8345}" dt="2019-09-20T20:27:44.362" v="289" actId="47"/>
        <pc:sldMkLst>
          <pc:docMk/>
          <pc:sldMk cId="1482353968" sldId="1634"/>
        </pc:sldMkLst>
        <pc:spChg chg="mod">
          <ac:chgData name="Patrick David" userId="daa19269-4890-4d57-b830-4465cdaf32ca" providerId="ADAL" clId="{E43EAB86-E9DA-4821-AEB8-800987DF8345}" dt="2019-09-20T17:55:54.125" v="26" actId="20577"/>
          <ac:spMkLst>
            <pc:docMk/>
            <pc:sldMk cId="1482353968" sldId="1634"/>
            <ac:spMk id="4" creationId="{F93D070B-1559-495E-9C35-5099C4CE4183}"/>
          </ac:spMkLst>
        </pc:spChg>
        <pc:spChg chg="mod">
          <ac:chgData name="Patrick David" userId="daa19269-4890-4d57-b830-4465cdaf32ca" providerId="ADAL" clId="{E43EAB86-E9DA-4821-AEB8-800987DF8345}" dt="2019-09-20T17:56:47.078" v="69" actId="6549"/>
          <ac:spMkLst>
            <pc:docMk/>
            <pc:sldMk cId="1482353968" sldId="1634"/>
            <ac:spMk id="7" creationId="{9024A2B5-7E9E-4A6F-AE06-D64AADF19D32}"/>
          </ac:spMkLst>
        </pc:spChg>
      </pc:sldChg>
      <pc:sldChg chg="modSp add del mod">
        <pc:chgData name="Patrick David" userId="daa19269-4890-4d57-b830-4465cdaf32ca" providerId="ADAL" clId="{E43EAB86-E9DA-4821-AEB8-800987DF8345}" dt="2019-09-20T20:27:47.113" v="290" actId="47"/>
        <pc:sldMkLst>
          <pc:docMk/>
          <pc:sldMk cId="2972717321" sldId="1635"/>
        </pc:sldMkLst>
        <pc:spChg chg="mod">
          <ac:chgData name="Patrick David" userId="daa19269-4890-4d57-b830-4465cdaf32ca" providerId="ADAL" clId="{E43EAB86-E9DA-4821-AEB8-800987DF8345}" dt="2019-09-20T18:46:03.573" v="195" actId="108"/>
          <ac:spMkLst>
            <pc:docMk/>
            <pc:sldMk cId="2972717321" sldId="1635"/>
            <ac:spMk id="4" creationId="{F93D070B-1559-495E-9C35-5099C4CE4183}"/>
          </ac:spMkLst>
        </pc:spChg>
        <pc:spChg chg="mod">
          <ac:chgData name="Patrick David" userId="daa19269-4890-4d57-b830-4465cdaf32ca" providerId="ADAL" clId="{E43EAB86-E9DA-4821-AEB8-800987DF8345}" dt="2019-09-20T17:56:51.183" v="70" actId="6549"/>
          <ac:spMkLst>
            <pc:docMk/>
            <pc:sldMk cId="2972717321" sldId="1635"/>
            <ac:spMk id="7" creationId="{9024A2B5-7E9E-4A6F-AE06-D64AADF19D32}"/>
          </ac:spMkLst>
        </pc:spChg>
      </pc:sldChg>
      <pc:sldChg chg="modSp add del mod ord">
        <pc:chgData name="Patrick David" userId="daa19269-4890-4d57-b830-4465cdaf32ca" providerId="ADAL" clId="{E43EAB86-E9DA-4821-AEB8-800987DF8345}" dt="2019-10-03T13:04:07.888" v="6315" actId="47"/>
        <pc:sldMkLst>
          <pc:docMk/>
          <pc:sldMk cId="2614815413" sldId="1636"/>
        </pc:sldMkLst>
        <pc:spChg chg="mod">
          <ac:chgData name="Patrick David" userId="daa19269-4890-4d57-b830-4465cdaf32ca" providerId="ADAL" clId="{E43EAB86-E9DA-4821-AEB8-800987DF8345}" dt="2019-10-01T15:06:35.538" v="2292" actId="20577"/>
          <ac:spMkLst>
            <pc:docMk/>
            <pc:sldMk cId="2614815413" sldId="1636"/>
            <ac:spMk id="4" creationId="{F93D070B-1559-495E-9C35-5099C4CE4183}"/>
          </ac:spMkLst>
        </pc:spChg>
        <pc:spChg chg="mod">
          <ac:chgData name="Patrick David" userId="daa19269-4890-4d57-b830-4465cdaf32ca" providerId="ADAL" clId="{E43EAB86-E9DA-4821-AEB8-800987DF8345}" dt="2019-10-01T15:06:25.306" v="2267" actId="6549"/>
          <ac:spMkLst>
            <pc:docMk/>
            <pc:sldMk cId="2614815413" sldId="1636"/>
            <ac:spMk id="7" creationId="{9024A2B5-7E9E-4A6F-AE06-D64AADF19D32}"/>
          </ac:spMkLst>
        </pc:spChg>
      </pc:sldChg>
      <pc:sldChg chg="modSp add del mod ord">
        <pc:chgData name="Patrick David" userId="daa19269-4890-4d57-b830-4465cdaf32ca" providerId="ADAL" clId="{E43EAB86-E9DA-4821-AEB8-800987DF8345}" dt="2019-09-20T20:27:53.716" v="291" actId="47"/>
        <pc:sldMkLst>
          <pc:docMk/>
          <pc:sldMk cId="3593853335" sldId="1637"/>
        </pc:sldMkLst>
        <pc:spChg chg="mod">
          <ac:chgData name="Patrick David" userId="daa19269-4890-4d57-b830-4465cdaf32ca" providerId="ADAL" clId="{E43EAB86-E9DA-4821-AEB8-800987DF8345}" dt="2019-09-20T17:56:32.033" v="67" actId="20577"/>
          <ac:spMkLst>
            <pc:docMk/>
            <pc:sldMk cId="3593853335" sldId="1637"/>
            <ac:spMk id="4" creationId="{F93D070B-1559-495E-9C35-5099C4CE4183}"/>
          </ac:spMkLst>
        </pc:spChg>
      </pc:sldChg>
      <pc:sldChg chg="add">
        <pc:chgData name="Patrick David" userId="daa19269-4890-4d57-b830-4465cdaf32ca" providerId="ADAL" clId="{E43EAB86-E9DA-4821-AEB8-800987DF8345}" dt="2019-09-20T17:57:20.722" v="71"/>
        <pc:sldMkLst>
          <pc:docMk/>
          <pc:sldMk cId="3977669025" sldId="1638"/>
        </pc:sldMkLst>
      </pc:sldChg>
      <pc:sldChg chg="modSp del mod ord">
        <pc:chgData name="Patrick David" userId="daa19269-4890-4d57-b830-4465cdaf32ca" providerId="ADAL" clId="{E43EAB86-E9DA-4821-AEB8-800987DF8345}" dt="2019-09-24T19:28:07.583" v="585" actId="47"/>
        <pc:sldMkLst>
          <pc:docMk/>
          <pc:sldMk cId="2803042801" sldId="1639"/>
        </pc:sldMkLst>
        <pc:spChg chg="mod">
          <ac:chgData name="Patrick David" userId="daa19269-4890-4d57-b830-4465cdaf32ca" providerId="ADAL" clId="{E43EAB86-E9DA-4821-AEB8-800987DF8345}" dt="2019-09-20T17:58:21.066" v="122" actId="20577"/>
          <ac:spMkLst>
            <pc:docMk/>
            <pc:sldMk cId="2803042801" sldId="1639"/>
            <ac:spMk id="4" creationId="{F93D070B-1559-495E-9C35-5099C4CE4183}"/>
          </ac:spMkLst>
        </pc:spChg>
      </pc:sldChg>
      <pc:sldChg chg="modSp add del mod ord">
        <pc:chgData name="Patrick David" userId="daa19269-4890-4d57-b830-4465cdaf32ca" providerId="ADAL" clId="{E43EAB86-E9DA-4821-AEB8-800987DF8345}" dt="2019-09-24T19:28:04.820" v="584" actId="47"/>
        <pc:sldMkLst>
          <pc:docMk/>
          <pc:sldMk cId="1239778317" sldId="1640"/>
        </pc:sldMkLst>
        <pc:spChg chg="mod">
          <ac:chgData name="Patrick David" userId="daa19269-4890-4d57-b830-4465cdaf32ca" providerId="ADAL" clId="{E43EAB86-E9DA-4821-AEB8-800987DF8345}" dt="2019-09-20T17:58:27.929" v="125" actId="20577"/>
          <ac:spMkLst>
            <pc:docMk/>
            <pc:sldMk cId="1239778317" sldId="1640"/>
            <ac:spMk id="4" creationId="{F93D070B-1559-495E-9C35-5099C4CE4183}"/>
          </ac:spMkLst>
        </pc:spChg>
      </pc:sldChg>
      <pc:sldChg chg="modSp add del mod ord">
        <pc:chgData name="Patrick David" userId="daa19269-4890-4d57-b830-4465cdaf32ca" providerId="ADAL" clId="{E43EAB86-E9DA-4821-AEB8-800987DF8345}" dt="2019-09-24T19:39:10.165" v="631" actId="47"/>
        <pc:sldMkLst>
          <pc:docMk/>
          <pc:sldMk cId="3521294904" sldId="1641"/>
        </pc:sldMkLst>
        <pc:spChg chg="mod">
          <ac:chgData name="Patrick David" userId="daa19269-4890-4d57-b830-4465cdaf32ca" providerId="ADAL" clId="{E43EAB86-E9DA-4821-AEB8-800987DF8345}" dt="2019-09-24T19:28:18.512" v="592" actId="20577"/>
          <ac:spMkLst>
            <pc:docMk/>
            <pc:sldMk cId="3521294904" sldId="1641"/>
            <ac:spMk id="4" creationId="{F93D070B-1559-495E-9C35-5099C4CE4183}"/>
          </ac:spMkLst>
        </pc:spChg>
      </pc:sldChg>
      <pc:sldChg chg="new del">
        <pc:chgData name="Patrick David" userId="daa19269-4890-4d57-b830-4465cdaf32ca" providerId="ADAL" clId="{E43EAB86-E9DA-4821-AEB8-800987DF8345}" dt="2019-09-20T17:58:56.011" v="144" actId="680"/>
        <pc:sldMkLst>
          <pc:docMk/>
          <pc:sldMk cId="3990980718" sldId="1642"/>
        </pc:sldMkLst>
      </pc:sldChg>
      <pc:sldChg chg="modSp add del mod ord">
        <pc:chgData name="Patrick David" userId="daa19269-4890-4d57-b830-4465cdaf32ca" providerId="ADAL" clId="{E43EAB86-E9DA-4821-AEB8-800987DF8345}" dt="2019-10-01T14:52:48.681" v="1007" actId="47"/>
        <pc:sldMkLst>
          <pc:docMk/>
          <pc:sldMk cId="3993938464" sldId="1642"/>
        </pc:sldMkLst>
        <pc:spChg chg="mod">
          <ac:chgData name="Patrick David" userId="daa19269-4890-4d57-b830-4465cdaf32ca" providerId="ADAL" clId="{E43EAB86-E9DA-4821-AEB8-800987DF8345}" dt="2019-09-20T17:59:10.512" v="157" actId="20577"/>
          <ac:spMkLst>
            <pc:docMk/>
            <pc:sldMk cId="3993938464" sldId="1642"/>
            <ac:spMk id="4" creationId="{F93D070B-1559-495E-9C35-5099C4CE4183}"/>
          </ac:spMkLst>
        </pc:spChg>
      </pc:sldChg>
      <pc:sldChg chg="modSp add del mod">
        <pc:chgData name="Patrick David" userId="daa19269-4890-4d57-b830-4465cdaf32ca" providerId="ADAL" clId="{E43EAB86-E9DA-4821-AEB8-800987DF8345}" dt="2019-09-20T18:45:55.213" v="194" actId="47"/>
        <pc:sldMkLst>
          <pc:docMk/>
          <pc:sldMk cId="2959816267" sldId="1643"/>
        </pc:sldMkLst>
        <pc:spChg chg="mod">
          <ac:chgData name="Patrick David" userId="daa19269-4890-4d57-b830-4465cdaf32ca" providerId="ADAL" clId="{E43EAB86-E9DA-4821-AEB8-800987DF8345}" dt="2019-09-20T18:45:46.674" v="191" actId="21"/>
          <ac:spMkLst>
            <pc:docMk/>
            <pc:sldMk cId="2959816267" sldId="1643"/>
            <ac:spMk id="4" creationId="{F93D070B-1559-495E-9C35-5099C4CE4183}"/>
          </ac:spMkLst>
        </pc:spChg>
      </pc:sldChg>
      <pc:sldChg chg="add del">
        <pc:chgData name="Patrick David" userId="daa19269-4890-4d57-b830-4465cdaf32ca" providerId="ADAL" clId="{E43EAB86-E9DA-4821-AEB8-800987DF8345}" dt="2019-09-20T18:44:52.657" v="168"/>
        <pc:sldMkLst>
          <pc:docMk/>
          <pc:sldMk cId="3401297961" sldId="1643"/>
        </pc:sldMkLst>
      </pc:sldChg>
      <pc:sldChg chg="addSp delSp modSp del mod">
        <pc:chgData name="Patrick David" userId="daa19269-4890-4d57-b830-4465cdaf32ca" providerId="ADAL" clId="{E43EAB86-E9DA-4821-AEB8-800987DF8345}" dt="2019-10-16T14:22:23.608" v="7644" actId="47"/>
        <pc:sldMkLst>
          <pc:docMk/>
          <pc:sldMk cId="1635359052" sldId="1854"/>
        </pc:sldMkLst>
        <pc:spChg chg="mod">
          <ac:chgData name="Patrick David" userId="daa19269-4890-4d57-b830-4465cdaf32ca" providerId="ADAL" clId="{E43EAB86-E9DA-4821-AEB8-800987DF8345}" dt="2019-10-04T14:23:16.131" v="7298" actId="2711"/>
          <ac:spMkLst>
            <pc:docMk/>
            <pc:sldMk cId="1635359052" sldId="1854"/>
            <ac:spMk id="7" creationId="{F9F8D079-E706-4A0D-8839-CDC80242A996}"/>
          </ac:spMkLst>
        </pc:spChg>
        <pc:spChg chg="mod">
          <ac:chgData name="Patrick David" userId="daa19269-4890-4d57-b830-4465cdaf32ca" providerId="ADAL" clId="{E43EAB86-E9DA-4821-AEB8-800987DF8345}" dt="2019-10-04T14:23:27.650" v="7299" actId="2711"/>
          <ac:spMkLst>
            <pc:docMk/>
            <pc:sldMk cId="1635359052" sldId="1854"/>
            <ac:spMk id="9" creationId="{89614CE4-0264-448E-8E6E-A9955596C15D}"/>
          </ac:spMkLst>
        </pc:spChg>
        <pc:spChg chg="del">
          <ac:chgData name="Patrick David" userId="daa19269-4890-4d57-b830-4465cdaf32ca" providerId="ADAL" clId="{E43EAB86-E9DA-4821-AEB8-800987DF8345}" dt="2019-10-02T15:12:05.701" v="5181" actId="478"/>
          <ac:spMkLst>
            <pc:docMk/>
            <pc:sldMk cId="1635359052" sldId="1854"/>
            <ac:spMk id="10" creationId="{F5A76C2E-F068-42F9-A751-22C579989B2A}"/>
          </ac:spMkLst>
        </pc:spChg>
        <pc:spChg chg="add mod">
          <ac:chgData name="Patrick David" userId="daa19269-4890-4d57-b830-4465cdaf32ca" providerId="ADAL" clId="{E43EAB86-E9DA-4821-AEB8-800987DF8345}" dt="2019-10-03T20:20:13.719" v="7103"/>
          <ac:spMkLst>
            <pc:docMk/>
            <pc:sldMk cId="1635359052" sldId="1854"/>
            <ac:spMk id="12" creationId="{62C8AE9C-F0D3-4B29-8D49-5917334FEC0C}"/>
          </ac:spMkLst>
        </pc:spChg>
      </pc:sldChg>
      <pc:sldChg chg="addSp delSp modSp del mod ord">
        <pc:chgData name="Patrick David" userId="daa19269-4890-4d57-b830-4465cdaf32ca" providerId="ADAL" clId="{E43EAB86-E9DA-4821-AEB8-800987DF8345}" dt="2019-10-16T14:08:24.322" v="7431" actId="47"/>
        <pc:sldMkLst>
          <pc:docMk/>
          <pc:sldMk cId="3031052544" sldId="1959"/>
        </pc:sldMkLst>
        <pc:spChg chg="mod">
          <ac:chgData name="Patrick David" userId="daa19269-4890-4d57-b830-4465cdaf32ca" providerId="ADAL" clId="{E43EAB86-E9DA-4821-AEB8-800987DF8345}" dt="2019-09-24T19:28:33.204" v="598" actId="404"/>
          <ac:spMkLst>
            <pc:docMk/>
            <pc:sldMk cId="3031052544" sldId="1959"/>
            <ac:spMk id="4" creationId="{F93D070B-1559-495E-9C35-5099C4CE4183}"/>
          </ac:spMkLst>
        </pc:spChg>
        <pc:spChg chg="del">
          <ac:chgData name="Patrick David" userId="daa19269-4890-4d57-b830-4465cdaf32ca" providerId="ADAL" clId="{E43EAB86-E9DA-4821-AEB8-800987DF8345}" dt="2019-10-02T13:04:12.312" v="2305" actId="478"/>
          <ac:spMkLst>
            <pc:docMk/>
            <pc:sldMk cId="3031052544" sldId="1959"/>
            <ac:spMk id="5" creationId="{A92F6BAC-9326-4C02-B4C7-CC33698846D2}"/>
          </ac:spMkLst>
        </pc:spChg>
        <pc:spChg chg="add mod">
          <ac:chgData name="Patrick David" userId="daa19269-4890-4d57-b830-4465cdaf32ca" providerId="ADAL" clId="{E43EAB86-E9DA-4821-AEB8-800987DF8345}" dt="2019-10-03T20:20:13.719" v="7103"/>
          <ac:spMkLst>
            <pc:docMk/>
            <pc:sldMk cId="3031052544" sldId="1959"/>
            <ac:spMk id="6" creationId="{8BAB0E35-8906-4E12-8861-21AD16372E62}"/>
          </ac:spMkLst>
        </pc:spChg>
        <pc:spChg chg="mod">
          <ac:chgData name="Patrick David" userId="daa19269-4890-4d57-b830-4465cdaf32ca" providerId="ADAL" clId="{E43EAB86-E9DA-4821-AEB8-800987DF8345}" dt="2019-10-04T14:08:37.740" v="7153" actId="2711"/>
          <ac:spMkLst>
            <pc:docMk/>
            <pc:sldMk cId="3031052544" sldId="1959"/>
            <ac:spMk id="7" creationId="{9024A2B5-7E9E-4A6F-AE06-D64AADF19D32}"/>
          </ac:spMkLst>
        </pc:spChg>
      </pc:sldChg>
      <pc:sldChg chg="addSp delSp modSp del mod ord">
        <pc:chgData name="Patrick David" userId="daa19269-4890-4d57-b830-4465cdaf32ca" providerId="ADAL" clId="{E43EAB86-E9DA-4821-AEB8-800987DF8345}" dt="2019-10-02T13:04:52.614" v="2311" actId="47"/>
        <pc:sldMkLst>
          <pc:docMk/>
          <pc:sldMk cId="3247985256" sldId="1960"/>
        </pc:sldMkLst>
        <pc:spChg chg="mod">
          <ac:chgData name="Patrick David" userId="daa19269-4890-4d57-b830-4465cdaf32ca" providerId="ADAL" clId="{E43EAB86-E9DA-4821-AEB8-800987DF8345}" dt="2019-09-24T19:28:42.660" v="602" actId="20577"/>
          <ac:spMkLst>
            <pc:docMk/>
            <pc:sldMk cId="3247985256" sldId="1960"/>
            <ac:spMk id="4" creationId="{F93D070B-1559-495E-9C35-5099C4CE4183}"/>
          </ac:spMkLst>
        </pc:spChg>
        <pc:spChg chg="del">
          <ac:chgData name="Patrick David" userId="daa19269-4890-4d57-b830-4465cdaf32ca" providerId="ADAL" clId="{E43EAB86-E9DA-4821-AEB8-800987DF8345}" dt="2019-10-02T13:04:35.104" v="2308" actId="478"/>
          <ac:spMkLst>
            <pc:docMk/>
            <pc:sldMk cId="3247985256" sldId="1960"/>
            <ac:spMk id="5" creationId="{A92F6BAC-9326-4C02-B4C7-CC33698846D2}"/>
          </ac:spMkLst>
        </pc:spChg>
        <pc:spChg chg="add mod">
          <ac:chgData name="Patrick David" userId="daa19269-4890-4d57-b830-4465cdaf32ca" providerId="ADAL" clId="{E43EAB86-E9DA-4821-AEB8-800987DF8345}" dt="2019-10-02T13:04:39.483" v="2310" actId="1076"/>
          <ac:spMkLst>
            <pc:docMk/>
            <pc:sldMk cId="3247985256" sldId="1960"/>
            <ac:spMk id="6" creationId="{8CF52DCE-3B3E-4F67-80FF-C053AD2F31EF}"/>
          </ac:spMkLst>
        </pc:spChg>
      </pc:sldChg>
      <pc:sldChg chg="addSp delSp modSp add del mod ord">
        <pc:chgData name="Patrick David" userId="daa19269-4890-4d57-b830-4465cdaf32ca" providerId="ADAL" clId="{E43EAB86-E9DA-4821-AEB8-800987DF8345}" dt="2019-10-16T14:05:09.220" v="7391" actId="47"/>
        <pc:sldMkLst>
          <pc:docMk/>
          <pc:sldMk cId="3076813670" sldId="1984"/>
        </pc:sldMkLst>
        <pc:spChg chg="mod">
          <ac:chgData name="Patrick David" userId="daa19269-4890-4d57-b830-4465cdaf32ca" providerId="ADAL" clId="{E43EAB86-E9DA-4821-AEB8-800987DF8345}" dt="2019-09-24T19:27:21.439" v="565" actId="20577"/>
          <ac:spMkLst>
            <pc:docMk/>
            <pc:sldMk cId="3076813670" sldId="1984"/>
            <ac:spMk id="4" creationId="{F93D070B-1559-495E-9C35-5099C4CE4183}"/>
          </ac:spMkLst>
        </pc:spChg>
        <pc:spChg chg="del">
          <ac:chgData name="Patrick David" userId="daa19269-4890-4d57-b830-4465cdaf32ca" providerId="ADAL" clId="{E43EAB86-E9DA-4821-AEB8-800987DF8345}" dt="2019-10-02T13:03:17.793" v="2293" actId="478"/>
          <ac:spMkLst>
            <pc:docMk/>
            <pc:sldMk cId="3076813670" sldId="1984"/>
            <ac:spMk id="5" creationId="{A92F6BAC-9326-4C02-B4C7-CC33698846D2}"/>
          </ac:spMkLst>
        </pc:spChg>
        <pc:spChg chg="add mod">
          <ac:chgData name="Patrick David" userId="daa19269-4890-4d57-b830-4465cdaf32ca" providerId="ADAL" clId="{E43EAB86-E9DA-4821-AEB8-800987DF8345}" dt="2019-10-03T20:20:13.719" v="7103"/>
          <ac:spMkLst>
            <pc:docMk/>
            <pc:sldMk cId="3076813670" sldId="1984"/>
            <ac:spMk id="6" creationId="{3959D61B-9C53-4F81-9505-0DF4DB4E16A5}"/>
          </ac:spMkLst>
        </pc:spChg>
        <pc:spChg chg="mod">
          <ac:chgData name="Patrick David" userId="daa19269-4890-4d57-b830-4465cdaf32ca" providerId="ADAL" clId="{E43EAB86-E9DA-4821-AEB8-800987DF8345}" dt="2019-10-16T14:01:05.557" v="7371" actId="403"/>
          <ac:spMkLst>
            <pc:docMk/>
            <pc:sldMk cId="3076813670" sldId="1984"/>
            <ac:spMk id="7" creationId="{9024A2B5-7E9E-4A6F-AE06-D64AADF19D32}"/>
          </ac:spMkLst>
        </pc:spChg>
      </pc:sldChg>
      <pc:sldChg chg="del">
        <pc:chgData name="Patrick David" userId="daa19269-4890-4d57-b830-4465cdaf32ca" providerId="ADAL" clId="{E43EAB86-E9DA-4821-AEB8-800987DF8345}" dt="2019-09-20T20:25:23.153" v="277" actId="2696"/>
        <pc:sldMkLst>
          <pc:docMk/>
          <pc:sldMk cId="3968331212" sldId="1984"/>
        </pc:sldMkLst>
      </pc:sldChg>
      <pc:sldChg chg="addSp delSp modSp del mod ord">
        <pc:chgData name="Patrick David" userId="daa19269-4890-4d57-b830-4465cdaf32ca" providerId="ADAL" clId="{E43EAB86-E9DA-4821-AEB8-800987DF8345}" dt="2019-10-24T20:17:18.422" v="7831" actId="47"/>
        <pc:sldMkLst>
          <pc:docMk/>
          <pc:sldMk cId="1460155052" sldId="1985"/>
        </pc:sldMkLst>
        <pc:spChg chg="mod">
          <ac:chgData name="Patrick David" userId="daa19269-4890-4d57-b830-4465cdaf32ca" providerId="ADAL" clId="{E43EAB86-E9DA-4821-AEB8-800987DF8345}" dt="2019-09-24T19:27:30.758" v="571" actId="404"/>
          <ac:spMkLst>
            <pc:docMk/>
            <pc:sldMk cId="1460155052" sldId="1985"/>
            <ac:spMk id="4" creationId="{F93D070B-1559-495E-9C35-5099C4CE4183}"/>
          </ac:spMkLst>
        </pc:spChg>
        <pc:spChg chg="del">
          <ac:chgData name="Patrick David" userId="daa19269-4890-4d57-b830-4465cdaf32ca" providerId="ADAL" clId="{E43EAB86-E9DA-4821-AEB8-800987DF8345}" dt="2019-10-02T13:03:22.540" v="2295" actId="478"/>
          <ac:spMkLst>
            <pc:docMk/>
            <pc:sldMk cId="1460155052" sldId="1985"/>
            <ac:spMk id="5" creationId="{A92F6BAC-9326-4C02-B4C7-CC33698846D2}"/>
          </ac:spMkLst>
        </pc:spChg>
        <pc:spChg chg="add mod">
          <ac:chgData name="Patrick David" userId="daa19269-4890-4d57-b830-4465cdaf32ca" providerId="ADAL" clId="{E43EAB86-E9DA-4821-AEB8-800987DF8345}" dt="2019-10-04T14:06:23.739" v="7129" actId="1076"/>
          <ac:spMkLst>
            <pc:docMk/>
            <pc:sldMk cId="1460155052" sldId="1985"/>
            <ac:spMk id="6" creationId="{B83F94AD-27B7-4F2D-B924-C790CB36EAD0}"/>
          </ac:spMkLst>
        </pc:spChg>
        <pc:graphicFrameChg chg="mod modGraphic">
          <ac:chgData name="Patrick David" userId="daa19269-4890-4d57-b830-4465cdaf32ca" providerId="ADAL" clId="{E43EAB86-E9DA-4821-AEB8-800987DF8345}" dt="2019-10-04T14:06:17.708" v="7128" actId="1076"/>
          <ac:graphicFrameMkLst>
            <pc:docMk/>
            <pc:sldMk cId="1460155052" sldId="1985"/>
            <ac:graphicFrameMk id="2" creationId="{D29A8B18-D289-435F-AD64-827072081460}"/>
          </ac:graphicFrameMkLst>
        </pc:graphicFrameChg>
      </pc:sldChg>
      <pc:sldChg chg="del">
        <pc:chgData name="Patrick David" userId="daa19269-4890-4d57-b830-4465cdaf32ca" providerId="ADAL" clId="{E43EAB86-E9DA-4821-AEB8-800987DF8345}" dt="2019-09-20T18:47:11.602" v="196" actId="47"/>
        <pc:sldMkLst>
          <pc:docMk/>
          <pc:sldMk cId="3114194764" sldId="2004"/>
        </pc:sldMkLst>
      </pc:sldChg>
      <pc:sldChg chg="del">
        <pc:chgData name="Patrick David" userId="daa19269-4890-4d57-b830-4465cdaf32ca" providerId="ADAL" clId="{E43EAB86-E9DA-4821-AEB8-800987DF8345}" dt="2019-09-20T18:47:20.090" v="197" actId="47"/>
        <pc:sldMkLst>
          <pc:docMk/>
          <pc:sldMk cId="4290965400" sldId="2005"/>
        </pc:sldMkLst>
      </pc:sldChg>
      <pc:sldChg chg="addSp delSp modSp add del mod ord modCm modNotesTx">
        <pc:chgData name="Patrick David" userId="daa19269-4890-4d57-b830-4465cdaf32ca" providerId="ADAL" clId="{E43EAB86-E9DA-4821-AEB8-800987DF8345}" dt="2019-10-24T20:39:42.455" v="8092" actId="47"/>
        <pc:sldMkLst>
          <pc:docMk/>
          <pc:sldMk cId="1316747637" sldId="2006"/>
        </pc:sldMkLst>
        <pc:spChg chg="mod">
          <ac:chgData name="Patrick David" userId="daa19269-4890-4d57-b830-4465cdaf32ca" providerId="ADAL" clId="{E43EAB86-E9DA-4821-AEB8-800987DF8345}" dt="2019-10-16T14:11:25.745" v="7441" actId="403"/>
          <ac:spMkLst>
            <pc:docMk/>
            <pc:sldMk cId="1316747637" sldId="2006"/>
            <ac:spMk id="4" creationId="{F93D070B-1559-495E-9C35-5099C4CE4183}"/>
          </ac:spMkLst>
        </pc:spChg>
        <pc:spChg chg="add del mod">
          <ac:chgData name="Patrick David" userId="daa19269-4890-4d57-b830-4465cdaf32ca" providerId="ADAL" clId="{E43EAB86-E9DA-4821-AEB8-800987DF8345}" dt="2019-10-24T19:58:45.925" v="7702" actId="478"/>
          <ac:spMkLst>
            <pc:docMk/>
            <pc:sldMk cId="1316747637" sldId="2006"/>
            <ac:spMk id="5" creationId="{6EE13B2C-7458-479E-A281-EFCA2753D05B}"/>
          </ac:spMkLst>
        </pc:spChg>
        <pc:graphicFrameChg chg="mod modGraphic">
          <ac:chgData name="Patrick David" userId="daa19269-4890-4d57-b830-4465cdaf32ca" providerId="ADAL" clId="{E43EAB86-E9DA-4821-AEB8-800987DF8345}" dt="2019-10-04T14:11:48.618" v="7195" actId="14734"/>
          <ac:graphicFrameMkLst>
            <pc:docMk/>
            <pc:sldMk cId="1316747637" sldId="2006"/>
            <ac:graphicFrameMk id="2" creationId="{4B4FB111-2541-4670-9154-800FA4FC2683}"/>
          </ac:graphicFrameMkLst>
        </pc:graphicFrameChg>
      </pc:sldChg>
      <pc:sldChg chg="addSp delSp modSp del mod ord">
        <pc:chgData name="Patrick David" userId="daa19269-4890-4d57-b830-4465cdaf32ca" providerId="ADAL" clId="{E43EAB86-E9DA-4821-AEB8-800987DF8345}" dt="2019-10-16T14:05:18.145" v="7392" actId="47"/>
        <pc:sldMkLst>
          <pc:docMk/>
          <pc:sldMk cId="2627396025" sldId="2025"/>
        </pc:sldMkLst>
        <pc:spChg chg="mod">
          <ac:chgData name="Patrick David" userId="daa19269-4890-4d57-b830-4465cdaf32ca" providerId="ADAL" clId="{E43EAB86-E9DA-4821-AEB8-800987DF8345}" dt="2019-09-24T19:27:52.307" v="579" actId="20577"/>
          <ac:spMkLst>
            <pc:docMk/>
            <pc:sldMk cId="2627396025" sldId="2025"/>
            <ac:spMk id="4" creationId="{F93D070B-1559-495E-9C35-5099C4CE4183}"/>
          </ac:spMkLst>
        </pc:spChg>
        <pc:spChg chg="del">
          <ac:chgData name="Patrick David" userId="daa19269-4890-4d57-b830-4465cdaf32ca" providerId="ADAL" clId="{E43EAB86-E9DA-4821-AEB8-800987DF8345}" dt="2019-10-02T13:03:47.340" v="2300" actId="478"/>
          <ac:spMkLst>
            <pc:docMk/>
            <pc:sldMk cId="2627396025" sldId="2025"/>
            <ac:spMk id="5" creationId="{A92F6BAC-9326-4C02-B4C7-CC33698846D2}"/>
          </ac:spMkLst>
        </pc:spChg>
        <pc:spChg chg="add mod">
          <ac:chgData name="Patrick David" userId="daa19269-4890-4d57-b830-4465cdaf32ca" providerId="ADAL" clId="{E43EAB86-E9DA-4821-AEB8-800987DF8345}" dt="2019-10-04T14:07:18.388" v="7141" actId="1076"/>
          <ac:spMkLst>
            <pc:docMk/>
            <pc:sldMk cId="2627396025" sldId="2025"/>
            <ac:spMk id="6" creationId="{B46ED4C3-8249-439C-9592-C6035A6983EE}"/>
          </ac:spMkLst>
        </pc:spChg>
        <pc:spChg chg="mod">
          <ac:chgData name="Patrick David" userId="daa19269-4890-4d57-b830-4465cdaf32ca" providerId="ADAL" clId="{E43EAB86-E9DA-4821-AEB8-800987DF8345}" dt="2019-10-04T14:07:15.273" v="7140" actId="403"/>
          <ac:spMkLst>
            <pc:docMk/>
            <pc:sldMk cId="2627396025" sldId="2025"/>
            <ac:spMk id="7" creationId="{9024A2B5-7E9E-4A6F-AE06-D64AADF19D32}"/>
          </ac:spMkLst>
        </pc:spChg>
      </pc:sldChg>
      <pc:sldChg chg="addSp delSp modSp del mod ord">
        <pc:chgData name="Patrick David" userId="daa19269-4890-4d57-b830-4465cdaf32ca" providerId="ADAL" clId="{E43EAB86-E9DA-4821-AEB8-800987DF8345}" dt="2019-10-24T20:27:32.029" v="7885" actId="47"/>
        <pc:sldMkLst>
          <pc:docMk/>
          <pc:sldMk cId="2199268533" sldId="2026"/>
        </pc:sldMkLst>
        <pc:spChg chg="mod">
          <ac:chgData name="Patrick David" userId="daa19269-4890-4d57-b830-4465cdaf32ca" providerId="ADAL" clId="{E43EAB86-E9DA-4821-AEB8-800987DF8345}" dt="2019-10-16T14:06:05.421" v="7400" actId="33524"/>
          <ac:spMkLst>
            <pc:docMk/>
            <pc:sldMk cId="2199268533" sldId="2026"/>
            <ac:spMk id="3" creationId="{B05C26CC-282D-4283-8CB1-8F20DE47A676}"/>
          </ac:spMkLst>
        </pc:spChg>
        <pc:spChg chg="mod">
          <ac:chgData name="Patrick David" userId="daa19269-4890-4d57-b830-4465cdaf32ca" providerId="ADAL" clId="{E43EAB86-E9DA-4821-AEB8-800987DF8345}" dt="2019-09-24T19:27:59.303" v="583" actId="20577"/>
          <ac:spMkLst>
            <pc:docMk/>
            <pc:sldMk cId="2199268533" sldId="2026"/>
            <ac:spMk id="4" creationId="{F93D070B-1559-495E-9C35-5099C4CE4183}"/>
          </ac:spMkLst>
        </pc:spChg>
        <pc:spChg chg="add del mod">
          <ac:chgData name="Patrick David" userId="daa19269-4890-4d57-b830-4465cdaf32ca" providerId="ADAL" clId="{E43EAB86-E9DA-4821-AEB8-800987DF8345}" dt="2019-10-24T19:58:00.963" v="7698" actId="478"/>
          <ac:spMkLst>
            <pc:docMk/>
            <pc:sldMk cId="2199268533" sldId="2026"/>
            <ac:spMk id="6" creationId="{6D603098-C326-4B24-A5F1-8CCDC79026AD}"/>
          </ac:spMkLst>
        </pc:spChg>
        <pc:graphicFrameChg chg="mod modGraphic">
          <ac:chgData name="Patrick David" userId="daa19269-4890-4d57-b830-4465cdaf32ca" providerId="ADAL" clId="{E43EAB86-E9DA-4821-AEB8-800987DF8345}" dt="2019-10-16T14:06:44.100" v="7410" actId="255"/>
          <ac:graphicFrameMkLst>
            <pc:docMk/>
            <pc:sldMk cId="2199268533" sldId="2026"/>
            <ac:graphicFrameMk id="5" creationId="{C60437D2-1C07-4E7F-91E8-FA0D868A48BC}"/>
          </ac:graphicFrameMkLst>
        </pc:graphicFrameChg>
      </pc:sldChg>
      <pc:sldChg chg="del">
        <pc:chgData name="Patrick David" userId="daa19269-4890-4d57-b830-4465cdaf32ca" providerId="ADAL" clId="{E43EAB86-E9DA-4821-AEB8-800987DF8345}" dt="2019-09-20T20:09:04.107" v="204" actId="47"/>
        <pc:sldMkLst>
          <pc:docMk/>
          <pc:sldMk cId="14822525" sldId="2027"/>
        </pc:sldMkLst>
      </pc:sldChg>
      <pc:sldChg chg="del">
        <pc:chgData name="Patrick David" userId="daa19269-4890-4d57-b830-4465cdaf32ca" providerId="ADAL" clId="{E43EAB86-E9DA-4821-AEB8-800987DF8345}" dt="2019-09-20T20:10:00.542" v="213" actId="47"/>
        <pc:sldMkLst>
          <pc:docMk/>
          <pc:sldMk cId="1694189778" sldId="2028"/>
        </pc:sldMkLst>
      </pc:sldChg>
      <pc:sldChg chg="del">
        <pc:chgData name="Patrick David" userId="daa19269-4890-4d57-b830-4465cdaf32ca" providerId="ADAL" clId="{E43EAB86-E9DA-4821-AEB8-800987DF8345}" dt="2019-09-20T20:10:36.406" v="218" actId="47"/>
        <pc:sldMkLst>
          <pc:docMk/>
          <pc:sldMk cId="44219030" sldId="2029"/>
        </pc:sldMkLst>
      </pc:sldChg>
      <pc:sldChg chg="del">
        <pc:chgData name="Patrick David" userId="daa19269-4890-4d57-b830-4465cdaf32ca" providerId="ADAL" clId="{E43EAB86-E9DA-4821-AEB8-800987DF8345}" dt="2019-09-20T20:11:22.300" v="221" actId="47"/>
        <pc:sldMkLst>
          <pc:docMk/>
          <pc:sldMk cId="3537223238" sldId="2030"/>
        </pc:sldMkLst>
      </pc:sldChg>
      <pc:sldChg chg="modSp add del mod">
        <pc:chgData name="Patrick David" userId="daa19269-4890-4d57-b830-4465cdaf32ca" providerId="ADAL" clId="{E43EAB86-E9DA-4821-AEB8-800987DF8345}" dt="2019-09-20T20:22:09.278" v="222" actId="2696"/>
        <pc:sldMkLst>
          <pc:docMk/>
          <pc:sldMk cId="1500584927" sldId="2031"/>
        </pc:sldMkLst>
        <pc:spChg chg="mod">
          <ac:chgData name="Patrick David" userId="daa19269-4890-4d57-b830-4465cdaf32ca" providerId="ADAL" clId="{E43EAB86-E9DA-4821-AEB8-800987DF8345}" dt="2019-09-20T20:07:55.318" v="200"/>
          <ac:spMkLst>
            <pc:docMk/>
            <pc:sldMk cId="1500584927" sldId="2031"/>
            <ac:spMk id="4" creationId="{F93D070B-1559-495E-9C35-5099C4CE4183}"/>
          </ac:spMkLst>
        </pc:spChg>
        <pc:spChg chg="mod">
          <ac:chgData name="Patrick David" userId="daa19269-4890-4d57-b830-4465cdaf32ca" providerId="ADAL" clId="{E43EAB86-E9DA-4821-AEB8-800987DF8345}" dt="2019-09-20T20:08:54.840" v="203" actId="207"/>
          <ac:spMkLst>
            <pc:docMk/>
            <pc:sldMk cId="1500584927" sldId="2031"/>
            <ac:spMk id="7" creationId="{9024A2B5-7E9E-4A6F-AE06-D64AADF19D32}"/>
          </ac:spMkLst>
        </pc:spChg>
      </pc:sldChg>
      <pc:sldChg chg="modSp add del mod ord modNotesTx">
        <pc:chgData name="Patrick David" userId="daa19269-4890-4d57-b830-4465cdaf32ca" providerId="ADAL" clId="{E43EAB86-E9DA-4821-AEB8-800987DF8345}" dt="2019-10-24T20:44:32.762" v="8130" actId="47"/>
        <pc:sldMkLst>
          <pc:docMk/>
          <pc:sldMk cId="4116608283" sldId="2031"/>
        </pc:sldMkLst>
        <pc:spChg chg="mod">
          <ac:chgData name="Patrick David" userId="daa19269-4890-4d57-b830-4465cdaf32ca" providerId="ADAL" clId="{E43EAB86-E9DA-4821-AEB8-800987DF8345}" dt="2019-10-04T14:19:18.861" v="7264" actId="255"/>
          <ac:spMkLst>
            <pc:docMk/>
            <pc:sldMk cId="4116608283" sldId="2031"/>
            <ac:spMk id="4" creationId="{F93D070B-1559-495E-9C35-5099C4CE4183}"/>
          </ac:spMkLst>
        </pc:spChg>
        <pc:spChg chg="mod">
          <ac:chgData name="Patrick David" userId="daa19269-4890-4d57-b830-4465cdaf32ca" providerId="ADAL" clId="{E43EAB86-E9DA-4821-AEB8-800987DF8345}" dt="2019-10-04T14:18:37.074" v="7257" actId="403"/>
          <ac:spMkLst>
            <pc:docMk/>
            <pc:sldMk cId="4116608283" sldId="2031"/>
            <ac:spMk id="5" creationId="{A92F6BAC-9326-4C02-B4C7-CC33698846D2}"/>
          </ac:spMkLst>
        </pc:spChg>
        <pc:spChg chg="mod">
          <ac:chgData name="Patrick David" userId="daa19269-4890-4d57-b830-4465cdaf32ca" providerId="ADAL" clId="{E43EAB86-E9DA-4821-AEB8-800987DF8345}" dt="2019-10-04T14:18:28.983" v="7256" actId="2711"/>
          <ac:spMkLst>
            <pc:docMk/>
            <pc:sldMk cId="4116608283" sldId="2031"/>
            <ac:spMk id="7" creationId="{9024A2B5-7E9E-4A6F-AE06-D64AADF19D32}"/>
          </ac:spMkLst>
        </pc:spChg>
      </pc:sldChg>
      <pc:sldChg chg="modSp add del mod ord modNotesTx">
        <pc:chgData name="Patrick David" userId="daa19269-4890-4d57-b830-4465cdaf32ca" providerId="ADAL" clId="{E43EAB86-E9DA-4821-AEB8-800987DF8345}" dt="2019-10-24T20:44:32.762" v="8130" actId="47"/>
        <pc:sldMkLst>
          <pc:docMk/>
          <pc:sldMk cId="665654847" sldId="2032"/>
        </pc:sldMkLst>
        <pc:spChg chg="mod">
          <ac:chgData name="Patrick David" userId="daa19269-4890-4d57-b830-4465cdaf32ca" providerId="ADAL" clId="{E43EAB86-E9DA-4821-AEB8-800987DF8345}" dt="2019-10-04T14:19:23.980" v="7265" actId="255"/>
          <ac:spMkLst>
            <pc:docMk/>
            <pc:sldMk cId="665654847" sldId="2032"/>
            <ac:spMk id="4" creationId="{F93D070B-1559-495E-9C35-5099C4CE4183}"/>
          </ac:spMkLst>
        </pc:spChg>
        <pc:spChg chg="mod">
          <ac:chgData name="Patrick David" userId="daa19269-4890-4d57-b830-4465cdaf32ca" providerId="ADAL" clId="{E43EAB86-E9DA-4821-AEB8-800987DF8345}" dt="2019-10-04T14:18:55.622" v="7259" actId="403"/>
          <ac:spMkLst>
            <pc:docMk/>
            <pc:sldMk cId="665654847" sldId="2032"/>
            <ac:spMk id="5" creationId="{A92F6BAC-9326-4C02-B4C7-CC33698846D2}"/>
          </ac:spMkLst>
        </pc:spChg>
        <pc:spChg chg="mod">
          <ac:chgData name="Patrick David" userId="daa19269-4890-4d57-b830-4465cdaf32ca" providerId="ADAL" clId="{E43EAB86-E9DA-4821-AEB8-800987DF8345}" dt="2019-10-04T14:18:49.736" v="7258" actId="2711"/>
          <ac:spMkLst>
            <pc:docMk/>
            <pc:sldMk cId="665654847" sldId="2032"/>
            <ac:spMk id="7" creationId="{9024A2B5-7E9E-4A6F-AE06-D64AADF19D32}"/>
          </ac:spMkLst>
        </pc:spChg>
      </pc:sldChg>
      <pc:sldChg chg="modSp add del mod">
        <pc:chgData name="Patrick David" userId="daa19269-4890-4d57-b830-4465cdaf32ca" providerId="ADAL" clId="{E43EAB86-E9DA-4821-AEB8-800987DF8345}" dt="2019-09-20T20:22:09.278" v="222" actId="2696"/>
        <pc:sldMkLst>
          <pc:docMk/>
          <pc:sldMk cId="3977039740" sldId="2032"/>
        </pc:sldMkLst>
        <pc:spChg chg="mod">
          <ac:chgData name="Patrick David" userId="daa19269-4890-4d57-b830-4465cdaf32ca" providerId="ADAL" clId="{E43EAB86-E9DA-4821-AEB8-800987DF8345}" dt="2019-09-20T20:09:19.175" v="207"/>
          <ac:spMkLst>
            <pc:docMk/>
            <pc:sldMk cId="3977039740" sldId="2032"/>
            <ac:spMk id="4" creationId="{F93D070B-1559-495E-9C35-5099C4CE4183}"/>
          </ac:spMkLst>
        </pc:spChg>
        <pc:spChg chg="mod">
          <ac:chgData name="Patrick David" userId="daa19269-4890-4d57-b830-4465cdaf32ca" providerId="ADAL" clId="{E43EAB86-E9DA-4821-AEB8-800987DF8345}" dt="2019-09-20T20:09:50.951" v="211" actId="404"/>
          <ac:spMkLst>
            <pc:docMk/>
            <pc:sldMk cId="3977039740" sldId="2032"/>
            <ac:spMk id="7" creationId="{9024A2B5-7E9E-4A6F-AE06-D64AADF19D32}"/>
          </ac:spMkLst>
        </pc:spChg>
      </pc:sldChg>
      <pc:sldChg chg="modSp add del mod ord modNotesTx">
        <pc:chgData name="Patrick David" userId="daa19269-4890-4d57-b830-4465cdaf32ca" providerId="ADAL" clId="{E43EAB86-E9DA-4821-AEB8-800987DF8345}" dt="2019-10-24T20:52:43.653" v="8183" actId="47"/>
        <pc:sldMkLst>
          <pc:docMk/>
          <pc:sldMk cId="731114576" sldId="2033"/>
        </pc:sldMkLst>
        <pc:spChg chg="mod">
          <ac:chgData name="Patrick David" userId="daa19269-4890-4d57-b830-4465cdaf32ca" providerId="ADAL" clId="{E43EAB86-E9DA-4821-AEB8-800987DF8345}" dt="2019-10-04T14:19:28.850" v="7266" actId="255"/>
          <ac:spMkLst>
            <pc:docMk/>
            <pc:sldMk cId="731114576" sldId="2033"/>
            <ac:spMk id="4" creationId="{F93D070B-1559-495E-9C35-5099C4CE4183}"/>
          </ac:spMkLst>
        </pc:spChg>
        <pc:spChg chg="mod">
          <ac:chgData name="Patrick David" userId="daa19269-4890-4d57-b830-4465cdaf32ca" providerId="ADAL" clId="{E43EAB86-E9DA-4821-AEB8-800987DF8345}" dt="2019-10-04T14:20:00.791" v="7272" actId="1076"/>
          <ac:spMkLst>
            <pc:docMk/>
            <pc:sldMk cId="731114576" sldId="2033"/>
            <ac:spMk id="5" creationId="{A92F6BAC-9326-4C02-B4C7-CC33698846D2}"/>
          </ac:spMkLst>
        </pc:spChg>
        <pc:spChg chg="mod">
          <ac:chgData name="Patrick David" userId="daa19269-4890-4d57-b830-4465cdaf32ca" providerId="ADAL" clId="{E43EAB86-E9DA-4821-AEB8-800987DF8345}" dt="2019-10-04T14:19:47.584" v="7270" actId="403"/>
          <ac:spMkLst>
            <pc:docMk/>
            <pc:sldMk cId="731114576" sldId="2033"/>
            <ac:spMk id="7" creationId="{9024A2B5-7E9E-4A6F-AE06-D64AADF19D32}"/>
          </ac:spMkLst>
        </pc:spChg>
      </pc:sldChg>
      <pc:sldChg chg="modSp add del mod">
        <pc:chgData name="Patrick David" userId="daa19269-4890-4d57-b830-4465cdaf32ca" providerId="ADAL" clId="{E43EAB86-E9DA-4821-AEB8-800987DF8345}" dt="2019-09-20T20:22:09.278" v="222" actId="2696"/>
        <pc:sldMkLst>
          <pc:docMk/>
          <pc:sldMk cId="2231679007" sldId="2033"/>
        </pc:sldMkLst>
        <pc:spChg chg="mod">
          <ac:chgData name="Patrick David" userId="daa19269-4890-4d57-b830-4465cdaf32ca" providerId="ADAL" clId="{E43EAB86-E9DA-4821-AEB8-800987DF8345}" dt="2019-09-20T20:10:11.134" v="214"/>
          <ac:spMkLst>
            <pc:docMk/>
            <pc:sldMk cId="2231679007" sldId="2033"/>
            <ac:spMk id="4" creationId="{F93D070B-1559-495E-9C35-5099C4CE4183}"/>
          </ac:spMkLst>
        </pc:spChg>
        <pc:spChg chg="mod">
          <ac:chgData name="Patrick David" userId="daa19269-4890-4d57-b830-4465cdaf32ca" providerId="ADAL" clId="{E43EAB86-E9DA-4821-AEB8-800987DF8345}" dt="2019-09-20T20:10:32.499" v="217" actId="207"/>
          <ac:spMkLst>
            <pc:docMk/>
            <pc:sldMk cId="2231679007" sldId="2033"/>
            <ac:spMk id="7" creationId="{9024A2B5-7E9E-4A6F-AE06-D64AADF19D32}"/>
          </ac:spMkLst>
        </pc:spChg>
      </pc:sldChg>
      <pc:sldChg chg="addSp delSp modSp del mod">
        <pc:chgData name="Patrick David" userId="daa19269-4890-4d57-b830-4465cdaf32ca" providerId="ADAL" clId="{E43EAB86-E9DA-4821-AEB8-800987DF8345}" dt="2019-10-07T16:53:37.029" v="7368" actId="47"/>
        <pc:sldMkLst>
          <pc:docMk/>
          <pc:sldMk cId="2429668804" sldId="2034"/>
        </pc:sldMkLst>
        <pc:spChg chg="del">
          <ac:chgData name="Patrick David" userId="daa19269-4890-4d57-b830-4465cdaf32ca" providerId="ADAL" clId="{E43EAB86-E9DA-4821-AEB8-800987DF8345}" dt="2019-10-02T15:15:27.067" v="5222" actId="478"/>
          <ac:spMkLst>
            <pc:docMk/>
            <pc:sldMk cId="2429668804" sldId="2034"/>
            <ac:spMk id="5" creationId="{E3067A52-8B0F-4952-83C2-222064478699}"/>
          </ac:spMkLst>
        </pc:spChg>
        <pc:spChg chg="add mod">
          <ac:chgData name="Patrick David" userId="daa19269-4890-4d57-b830-4465cdaf32ca" providerId="ADAL" clId="{E43EAB86-E9DA-4821-AEB8-800987DF8345}" dt="2019-10-03T20:20:13.719" v="7103"/>
          <ac:spMkLst>
            <pc:docMk/>
            <pc:sldMk cId="2429668804" sldId="2034"/>
            <ac:spMk id="6" creationId="{EA593617-9385-431B-A80C-25BBB67BD1D3}"/>
          </ac:spMkLst>
        </pc:spChg>
        <pc:spChg chg="mod">
          <ac:chgData name="Patrick David" userId="daa19269-4890-4d57-b830-4465cdaf32ca" providerId="ADAL" clId="{E43EAB86-E9DA-4821-AEB8-800987DF8345}" dt="2019-10-04T14:29:03.842" v="7338" actId="404"/>
          <ac:spMkLst>
            <pc:docMk/>
            <pc:sldMk cId="2429668804" sldId="2034"/>
            <ac:spMk id="7" creationId="{9024A2B5-7E9E-4A6F-AE06-D64AADF19D32}"/>
          </ac:spMkLst>
        </pc:spChg>
      </pc:sldChg>
      <pc:sldChg chg="modSp add del">
        <pc:chgData name="Patrick David" userId="daa19269-4890-4d57-b830-4465cdaf32ca" providerId="ADAL" clId="{E43EAB86-E9DA-4821-AEB8-800987DF8345}" dt="2019-09-20T20:11:22.300" v="221" actId="47"/>
        <pc:sldMkLst>
          <pc:docMk/>
          <pc:sldMk cId="2877019232" sldId="2034"/>
        </pc:sldMkLst>
        <pc:spChg chg="mod">
          <ac:chgData name="Patrick David" userId="daa19269-4890-4d57-b830-4465cdaf32ca" providerId="ADAL" clId="{E43EAB86-E9DA-4821-AEB8-800987DF8345}" dt="2019-09-20T20:10:54.515" v="220"/>
          <ac:spMkLst>
            <pc:docMk/>
            <pc:sldMk cId="2877019232" sldId="2034"/>
            <ac:spMk id="4" creationId="{F93D070B-1559-495E-9C35-5099C4CE4183}"/>
          </ac:spMkLst>
        </pc:spChg>
      </pc:sldChg>
      <pc:sldChg chg="addSp delSp modSp mod">
        <pc:chgData name="Patrick David" userId="daa19269-4890-4d57-b830-4465cdaf32ca" providerId="ADAL" clId="{E43EAB86-E9DA-4821-AEB8-800987DF8345}" dt="2019-11-15T16:14:04.697" v="14275" actId="255"/>
        <pc:sldMkLst>
          <pc:docMk/>
          <pc:sldMk cId="2220286251" sldId="2035"/>
        </pc:sldMkLst>
        <pc:spChg chg="mod">
          <ac:chgData name="Patrick David" userId="daa19269-4890-4d57-b830-4465cdaf32ca" providerId="ADAL" clId="{E43EAB86-E9DA-4821-AEB8-800987DF8345}" dt="2019-11-15T15:56:41.603" v="13515" actId="207"/>
          <ac:spMkLst>
            <pc:docMk/>
            <pc:sldMk cId="2220286251" sldId="2035"/>
            <ac:spMk id="3" creationId="{004B3EC1-040C-48CA-87B6-6BCEF2BD6CD4}"/>
          </ac:spMkLst>
        </pc:spChg>
        <pc:spChg chg="mod">
          <ac:chgData name="Patrick David" userId="daa19269-4890-4d57-b830-4465cdaf32ca" providerId="ADAL" clId="{E43EAB86-E9DA-4821-AEB8-800987DF8345}" dt="2019-11-15T16:14:04.697" v="14275" actId="255"/>
          <ac:spMkLst>
            <pc:docMk/>
            <pc:sldMk cId="2220286251" sldId="2035"/>
            <ac:spMk id="4" creationId="{F93D070B-1559-495E-9C35-5099C4CE4183}"/>
          </ac:spMkLst>
        </pc:spChg>
        <pc:spChg chg="del">
          <ac:chgData name="Patrick David" userId="daa19269-4890-4d57-b830-4465cdaf32ca" providerId="ADAL" clId="{E43EAB86-E9DA-4821-AEB8-800987DF8345}" dt="2019-10-02T15:15:44.649" v="5229" actId="478"/>
          <ac:spMkLst>
            <pc:docMk/>
            <pc:sldMk cId="2220286251" sldId="2035"/>
            <ac:spMk id="11" creationId="{C862E796-A64D-4C23-BF74-309893CB8D6F}"/>
          </ac:spMkLst>
        </pc:spChg>
        <pc:spChg chg="add mod">
          <ac:chgData name="Patrick David" userId="daa19269-4890-4d57-b830-4465cdaf32ca" providerId="ADAL" clId="{E43EAB86-E9DA-4821-AEB8-800987DF8345}" dt="2019-10-03T20:20:13.719" v="7103"/>
          <ac:spMkLst>
            <pc:docMk/>
            <pc:sldMk cId="2220286251" sldId="2035"/>
            <ac:spMk id="12" creationId="{08373DC4-2212-429A-AB7B-DCBC1E541AC2}"/>
          </ac:spMkLst>
        </pc:spChg>
        <pc:graphicFrameChg chg="mod modGraphic">
          <ac:chgData name="Patrick David" userId="daa19269-4890-4d57-b830-4465cdaf32ca" providerId="ADAL" clId="{E43EAB86-E9DA-4821-AEB8-800987DF8345}" dt="2019-11-15T15:57:30.838" v="13518" actId="207"/>
          <ac:graphicFrameMkLst>
            <pc:docMk/>
            <pc:sldMk cId="2220286251" sldId="2035"/>
            <ac:graphicFrameMk id="8" creationId="{581FFD86-E8C6-4E1C-A484-5320492DD0F5}"/>
          </ac:graphicFrameMkLst>
        </pc:graphicFrameChg>
        <pc:graphicFrameChg chg="mod modGraphic">
          <ac:chgData name="Patrick David" userId="daa19269-4890-4d57-b830-4465cdaf32ca" providerId="ADAL" clId="{E43EAB86-E9DA-4821-AEB8-800987DF8345}" dt="2019-11-15T15:57:36.212" v="13519" actId="207"/>
          <ac:graphicFrameMkLst>
            <pc:docMk/>
            <pc:sldMk cId="2220286251" sldId="2035"/>
            <ac:graphicFrameMk id="9" creationId="{8A07C1D9-04AB-4203-BF58-112999F70637}"/>
          </ac:graphicFrameMkLst>
        </pc:graphicFrameChg>
      </pc:sldChg>
      <pc:sldChg chg="del">
        <pc:chgData name="Patrick David" userId="daa19269-4890-4d57-b830-4465cdaf32ca" providerId="ADAL" clId="{E43EAB86-E9DA-4821-AEB8-800987DF8345}" dt="2019-10-02T15:15:59.476" v="5231" actId="47"/>
        <pc:sldMkLst>
          <pc:docMk/>
          <pc:sldMk cId="2153910575" sldId="2036"/>
        </pc:sldMkLst>
      </pc:sldChg>
      <pc:sldChg chg="addSp delSp modSp mod ord modNotesTx">
        <pc:chgData name="Patrick David" userId="daa19269-4890-4d57-b830-4465cdaf32ca" providerId="ADAL" clId="{E43EAB86-E9DA-4821-AEB8-800987DF8345}" dt="2019-11-15T16:23:57.585" v="14424" actId="20577"/>
        <pc:sldMkLst>
          <pc:docMk/>
          <pc:sldMk cId="4283184586" sldId="2037"/>
        </pc:sldMkLst>
        <pc:spChg chg="mod">
          <ac:chgData name="Patrick David" userId="daa19269-4890-4d57-b830-4465cdaf32ca" providerId="ADAL" clId="{E43EAB86-E9DA-4821-AEB8-800987DF8345}" dt="2019-10-04T14:30:03.536" v="7346" actId="15"/>
          <ac:spMkLst>
            <pc:docMk/>
            <pc:sldMk cId="4283184586" sldId="2037"/>
            <ac:spMk id="2" creationId="{502DED7D-69AF-4611-9BD9-DB3D1C4BC238}"/>
          </ac:spMkLst>
        </pc:spChg>
        <pc:spChg chg="mod">
          <ac:chgData name="Patrick David" userId="daa19269-4890-4d57-b830-4465cdaf32ca" providerId="ADAL" clId="{E43EAB86-E9DA-4821-AEB8-800987DF8345}" dt="2019-11-15T16:13:56.213" v="14274" actId="20577"/>
          <ac:spMkLst>
            <pc:docMk/>
            <pc:sldMk cId="4283184586" sldId="2037"/>
            <ac:spMk id="3" creationId="{71E438DE-E6A6-46F3-A75D-14B7CA7FA3E9}"/>
          </ac:spMkLst>
        </pc:spChg>
        <pc:spChg chg="del">
          <ac:chgData name="Patrick David" userId="daa19269-4890-4d57-b830-4465cdaf32ca" providerId="ADAL" clId="{E43EAB86-E9DA-4821-AEB8-800987DF8345}" dt="2019-10-02T15:16:17.884" v="5234" actId="478"/>
          <ac:spMkLst>
            <pc:docMk/>
            <pc:sldMk cId="4283184586" sldId="2037"/>
            <ac:spMk id="4" creationId="{A6EA0940-E791-46D4-A91B-9F9BB51332A7}"/>
          </ac:spMkLst>
        </pc:spChg>
        <pc:spChg chg="add mod">
          <ac:chgData name="Patrick David" userId="daa19269-4890-4d57-b830-4465cdaf32ca" providerId="ADAL" clId="{E43EAB86-E9DA-4821-AEB8-800987DF8345}" dt="2019-10-03T20:20:13.719" v="7103"/>
          <ac:spMkLst>
            <pc:docMk/>
            <pc:sldMk cId="4283184586" sldId="2037"/>
            <ac:spMk id="5" creationId="{5F4760E8-B8AE-422A-A09D-CCAF82C9EC3C}"/>
          </ac:spMkLst>
        </pc:spChg>
      </pc:sldChg>
      <pc:sldChg chg="addSp delSp modSp del mod">
        <pc:chgData name="Patrick David" userId="daa19269-4890-4d57-b830-4465cdaf32ca" providerId="ADAL" clId="{E43EAB86-E9DA-4821-AEB8-800987DF8345}" dt="2019-11-04T20:18:20.952" v="8989" actId="47"/>
        <pc:sldMkLst>
          <pc:docMk/>
          <pc:sldMk cId="4284629308" sldId="2038"/>
        </pc:sldMkLst>
        <pc:spChg chg="mod">
          <ac:chgData name="Patrick David" userId="daa19269-4890-4d57-b830-4465cdaf32ca" providerId="ADAL" clId="{E43EAB86-E9DA-4821-AEB8-800987DF8345}" dt="2019-11-01T21:36:53.876" v="8744" actId="207"/>
          <ac:spMkLst>
            <pc:docMk/>
            <pc:sldMk cId="4284629308" sldId="2038"/>
            <ac:spMk id="2" creationId="{502DED7D-69AF-4611-9BD9-DB3D1C4BC238}"/>
          </ac:spMkLst>
        </pc:spChg>
        <pc:spChg chg="del">
          <ac:chgData name="Patrick David" userId="daa19269-4890-4d57-b830-4465cdaf32ca" providerId="ADAL" clId="{E43EAB86-E9DA-4821-AEB8-800987DF8345}" dt="2019-10-02T15:16:40.247" v="5240" actId="478"/>
          <ac:spMkLst>
            <pc:docMk/>
            <pc:sldMk cId="4284629308" sldId="2038"/>
            <ac:spMk id="4" creationId="{CEE80DEA-A623-4908-9AC9-EBCD62A5CF45}"/>
          </ac:spMkLst>
        </pc:spChg>
        <pc:spChg chg="add mod">
          <ac:chgData name="Patrick David" userId="daa19269-4890-4d57-b830-4465cdaf32ca" providerId="ADAL" clId="{E43EAB86-E9DA-4821-AEB8-800987DF8345}" dt="2019-10-03T20:20:13.719" v="7103"/>
          <ac:spMkLst>
            <pc:docMk/>
            <pc:sldMk cId="4284629308" sldId="2038"/>
            <ac:spMk id="5" creationId="{EF9777D3-1F1E-414F-9EA0-AF416A2B8767}"/>
          </ac:spMkLst>
        </pc:spChg>
      </pc:sldChg>
      <pc:sldChg chg="addSp delSp modSp mod modNotesTx">
        <pc:chgData name="Patrick David" userId="daa19269-4890-4d57-b830-4465cdaf32ca" providerId="ADAL" clId="{E43EAB86-E9DA-4821-AEB8-800987DF8345}" dt="2019-11-15T18:49:03.038" v="14717" actId="313"/>
        <pc:sldMkLst>
          <pc:docMk/>
          <pc:sldMk cId="834017005" sldId="2039"/>
        </pc:sldMkLst>
        <pc:spChg chg="add mod">
          <ac:chgData name="Patrick David" userId="daa19269-4890-4d57-b830-4465cdaf32ca" providerId="ADAL" clId="{E43EAB86-E9DA-4821-AEB8-800987DF8345}" dt="2019-10-03T20:20:13.719" v="7103"/>
          <ac:spMkLst>
            <pc:docMk/>
            <pc:sldMk cId="834017005" sldId="2039"/>
            <ac:spMk id="5" creationId="{CA162093-36C0-42DD-943E-E6A9E625EDDD}"/>
          </ac:spMkLst>
        </pc:spChg>
        <pc:spChg chg="del">
          <ac:chgData name="Patrick David" userId="daa19269-4890-4d57-b830-4465cdaf32ca" providerId="ADAL" clId="{E43EAB86-E9DA-4821-AEB8-800987DF8345}" dt="2019-10-02T15:12:17.116" v="5185" actId="478"/>
          <ac:spMkLst>
            <pc:docMk/>
            <pc:sldMk cId="834017005" sldId="2039"/>
            <ac:spMk id="6" creationId="{629ED0FF-E7BF-462F-9247-303980314379}"/>
          </ac:spMkLst>
        </pc:spChg>
        <pc:spChg chg="del mod">
          <ac:chgData name="Patrick David" userId="daa19269-4890-4d57-b830-4465cdaf32ca" providerId="ADAL" clId="{E43EAB86-E9DA-4821-AEB8-800987DF8345}" dt="2019-11-04T20:21:44.669" v="9094" actId="12084"/>
          <ac:spMkLst>
            <pc:docMk/>
            <pc:sldMk cId="834017005" sldId="2039"/>
            <ac:spMk id="7" creationId="{9024A2B5-7E9E-4A6F-AE06-D64AADF19D32}"/>
          </ac:spMkLst>
        </pc:spChg>
        <pc:graphicFrameChg chg="add mod">
          <ac:chgData name="Patrick David" userId="daa19269-4890-4d57-b830-4465cdaf32ca" providerId="ADAL" clId="{E43EAB86-E9DA-4821-AEB8-800987DF8345}" dt="2019-11-15T18:49:03.038" v="14717" actId="313"/>
          <ac:graphicFrameMkLst>
            <pc:docMk/>
            <pc:sldMk cId="834017005" sldId="2039"/>
            <ac:graphicFrameMk id="2" creationId="{6D5FFF26-293E-4001-AC7E-E2A739C9CADE}"/>
          </ac:graphicFrameMkLst>
        </pc:graphicFrameChg>
      </pc:sldChg>
      <pc:sldChg chg="addSp delSp modSp mod ord">
        <pc:chgData name="Patrick David" userId="daa19269-4890-4d57-b830-4465cdaf32ca" providerId="ADAL" clId="{E43EAB86-E9DA-4821-AEB8-800987DF8345}" dt="2019-11-15T15:44:16.259" v="13007" actId="207"/>
        <pc:sldMkLst>
          <pc:docMk/>
          <pc:sldMk cId="2554413971" sldId="2040"/>
        </pc:sldMkLst>
        <pc:spChg chg="del">
          <ac:chgData name="Patrick David" userId="daa19269-4890-4d57-b830-4465cdaf32ca" providerId="ADAL" clId="{E43EAB86-E9DA-4821-AEB8-800987DF8345}" dt="2019-10-02T15:12:44.214" v="5193" actId="478"/>
          <ac:spMkLst>
            <pc:docMk/>
            <pc:sldMk cId="2554413971" sldId="2040"/>
            <ac:spMk id="5" creationId="{A92F6BAC-9326-4C02-B4C7-CC33698846D2}"/>
          </ac:spMkLst>
        </pc:spChg>
        <pc:spChg chg="mod">
          <ac:chgData name="Patrick David" userId="daa19269-4890-4d57-b830-4465cdaf32ca" providerId="ADAL" clId="{E43EAB86-E9DA-4821-AEB8-800987DF8345}" dt="2019-11-15T15:44:11.359" v="13006" actId="207"/>
          <ac:spMkLst>
            <pc:docMk/>
            <pc:sldMk cId="2554413971" sldId="2040"/>
            <ac:spMk id="6" creationId="{E7D6C2FB-6E89-4300-9314-47F388E8AD21}"/>
          </ac:spMkLst>
        </pc:spChg>
        <pc:spChg chg="add mod">
          <ac:chgData name="Patrick David" userId="daa19269-4890-4d57-b830-4465cdaf32ca" providerId="ADAL" clId="{E43EAB86-E9DA-4821-AEB8-800987DF8345}" dt="2019-10-03T20:20:13.719" v="7103"/>
          <ac:spMkLst>
            <pc:docMk/>
            <pc:sldMk cId="2554413971" sldId="2040"/>
            <ac:spMk id="7" creationId="{AAF23476-5E4D-423C-8C33-4984E504FB8F}"/>
          </ac:spMkLst>
        </pc:spChg>
        <pc:graphicFrameChg chg="modGraphic">
          <ac:chgData name="Patrick David" userId="daa19269-4890-4d57-b830-4465cdaf32ca" providerId="ADAL" clId="{E43EAB86-E9DA-4821-AEB8-800987DF8345}" dt="2019-11-15T15:44:16.259" v="13007" actId="207"/>
          <ac:graphicFrameMkLst>
            <pc:docMk/>
            <pc:sldMk cId="2554413971" sldId="2040"/>
            <ac:graphicFrameMk id="2" creationId="{C73198AF-B562-4F8A-91F9-1D601650B284}"/>
          </ac:graphicFrameMkLst>
        </pc:graphicFrameChg>
      </pc:sldChg>
      <pc:sldChg chg="addSp delSp modSp mod ord">
        <pc:chgData name="Patrick David" userId="daa19269-4890-4d57-b830-4465cdaf32ca" providerId="ADAL" clId="{E43EAB86-E9DA-4821-AEB8-800987DF8345}" dt="2019-11-15T15:44:30.149" v="13009" actId="207"/>
        <pc:sldMkLst>
          <pc:docMk/>
          <pc:sldMk cId="1531929974" sldId="2041"/>
        </pc:sldMkLst>
        <pc:spChg chg="del">
          <ac:chgData name="Patrick David" userId="daa19269-4890-4d57-b830-4465cdaf32ca" providerId="ADAL" clId="{E43EAB86-E9DA-4821-AEB8-800987DF8345}" dt="2019-10-04T14:26:56.240" v="7328" actId="478"/>
          <ac:spMkLst>
            <pc:docMk/>
            <pc:sldMk cId="1531929974" sldId="2041"/>
            <ac:spMk id="5" creationId="{A92F6BAC-9326-4C02-B4C7-CC33698846D2}"/>
          </ac:spMkLst>
        </pc:spChg>
        <pc:spChg chg="mod">
          <ac:chgData name="Patrick David" userId="daa19269-4890-4d57-b830-4465cdaf32ca" providerId="ADAL" clId="{E43EAB86-E9DA-4821-AEB8-800987DF8345}" dt="2019-11-15T15:44:30.149" v="13009" actId="207"/>
          <ac:spMkLst>
            <pc:docMk/>
            <pc:sldMk cId="1531929974" sldId="2041"/>
            <ac:spMk id="6" creationId="{E7D6C2FB-6E89-4300-9314-47F388E8AD21}"/>
          </ac:spMkLst>
        </pc:spChg>
        <pc:spChg chg="add mod">
          <ac:chgData name="Patrick David" userId="daa19269-4890-4d57-b830-4465cdaf32ca" providerId="ADAL" clId="{E43EAB86-E9DA-4821-AEB8-800987DF8345}" dt="2019-10-04T14:27:00.831" v="7329" actId="1076"/>
          <ac:spMkLst>
            <pc:docMk/>
            <pc:sldMk cId="1531929974" sldId="2041"/>
            <ac:spMk id="8" creationId="{5AB42A5D-3B78-4BE4-BDBD-DA3A80B5AA57}"/>
          </ac:spMkLst>
        </pc:spChg>
        <pc:graphicFrameChg chg="mod modGraphic">
          <ac:chgData name="Patrick David" userId="daa19269-4890-4d57-b830-4465cdaf32ca" providerId="ADAL" clId="{E43EAB86-E9DA-4821-AEB8-800987DF8345}" dt="2019-11-15T15:44:23.231" v="13008" actId="207"/>
          <ac:graphicFrameMkLst>
            <pc:docMk/>
            <pc:sldMk cId="1531929974" sldId="2041"/>
            <ac:graphicFrameMk id="7" creationId="{A9DA33FD-F8F5-47BC-939C-A3F00451CDEB}"/>
          </ac:graphicFrameMkLst>
        </pc:graphicFrameChg>
      </pc:sldChg>
      <pc:sldChg chg="addSp delSp modSp mod modAnim">
        <pc:chgData name="Patrick David" userId="daa19269-4890-4d57-b830-4465cdaf32ca" providerId="ADAL" clId="{E43EAB86-E9DA-4821-AEB8-800987DF8345}" dt="2019-11-15T15:50:02.310" v="13313" actId="207"/>
        <pc:sldMkLst>
          <pc:docMk/>
          <pc:sldMk cId="1267276345" sldId="2045"/>
        </pc:sldMkLst>
        <pc:spChg chg="del">
          <ac:chgData name="Patrick David" userId="daa19269-4890-4d57-b830-4465cdaf32ca" providerId="ADAL" clId="{E43EAB86-E9DA-4821-AEB8-800987DF8345}" dt="2019-10-02T15:13:27.196" v="5203" actId="478"/>
          <ac:spMkLst>
            <pc:docMk/>
            <pc:sldMk cId="1267276345" sldId="2045"/>
            <ac:spMk id="5" creationId="{A92F6BAC-9326-4C02-B4C7-CC33698846D2}"/>
          </ac:spMkLst>
        </pc:spChg>
        <pc:spChg chg="mod">
          <ac:chgData name="Patrick David" userId="daa19269-4890-4d57-b830-4465cdaf32ca" providerId="ADAL" clId="{E43EAB86-E9DA-4821-AEB8-800987DF8345}" dt="2019-11-15T15:50:02.310" v="13313" actId="207"/>
          <ac:spMkLst>
            <pc:docMk/>
            <pc:sldMk cId="1267276345" sldId="2045"/>
            <ac:spMk id="6" creationId="{BD64191D-E1C4-4970-819F-5178D991CBEB}"/>
          </ac:spMkLst>
        </pc:spChg>
        <pc:spChg chg="add mod ord">
          <ac:chgData name="Patrick David" userId="daa19269-4890-4d57-b830-4465cdaf32ca" providerId="ADAL" clId="{E43EAB86-E9DA-4821-AEB8-800987DF8345}" dt="2019-10-03T20:20:13.719" v="7103"/>
          <ac:spMkLst>
            <pc:docMk/>
            <pc:sldMk cId="1267276345" sldId="2045"/>
            <ac:spMk id="9" creationId="{61702015-D39C-4250-8A54-CFF8D0F1BEA1}"/>
          </ac:spMkLst>
        </pc:spChg>
      </pc:sldChg>
      <pc:sldChg chg="addSp delSp modSp mod modAnim">
        <pc:chgData name="Patrick David" userId="daa19269-4890-4d57-b830-4465cdaf32ca" providerId="ADAL" clId="{E43EAB86-E9DA-4821-AEB8-800987DF8345}" dt="2019-11-15T15:47:14.200" v="13208" actId="207"/>
        <pc:sldMkLst>
          <pc:docMk/>
          <pc:sldMk cId="1745987928" sldId="2047"/>
        </pc:sldMkLst>
        <pc:spChg chg="del">
          <ac:chgData name="Patrick David" userId="daa19269-4890-4d57-b830-4465cdaf32ca" providerId="ADAL" clId="{E43EAB86-E9DA-4821-AEB8-800987DF8345}" dt="2019-10-02T15:13:15.243" v="5201" actId="478"/>
          <ac:spMkLst>
            <pc:docMk/>
            <pc:sldMk cId="1745987928" sldId="2047"/>
            <ac:spMk id="5" creationId="{A92F6BAC-9326-4C02-B4C7-CC33698846D2}"/>
          </ac:spMkLst>
        </pc:spChg>
        <pc:spChg chg="mod">
          <ac:chgData name="Patrick David" userId="daa19269-4890-4d57-b830-4465cdaf32ca" providerId="ADAL" clId="{E43EAB86-E9DA-4821-AEB8-800987DF8345}" dt="2019-11-15T15:47:14.200" v="13208" actId="207"/>
          <ac:spMkLst>
            <pc:docMk/>
            <pc:sldMk cId="1745987928" sldId="2047"/>
            <ac:spMk id="6" creationId="{BD64191D-E1C4-4970-819F-5178D991CBEB}"/>
          </ac:spMkLst>
        </pc:spChg>
        <pc:spChg chg="add mod">
          <ac:chgData name="Patrick David" userId="daa19269-4890-4d57-b830-4465cdaf32ca" providerId="ADAL" clId="{E43EAB86-E9DA-4821-AEB8-800987DF8345}" dt="2019-10-03T20:20:13.719" v="7103"/>
          <ac:spMkLst>
            <pc:docMk/>
            <pc:sldMk cId="1745987928" sldId="2047"/>
            <ac:spMk id="8" creationId="{59C740F8-6940-45D2-94FD-63FB46FF517E}"/>
          </ac:spMkLst>
        </pc:spChg>
      </pc:sldChg>
      <pc:sldChg chg="addSp delSp modSp del mod">
        <pc:chgData name="Patrick David" userId="daa19269-4890-4d57-b830-4465cdaf32ca" providerId="ADAL" clId="{E43EAB86-E9DA-4821-AEB8-800987DF8345}" dt="2019-10-16T14:26:18.004" v="7651" actId="47"/>
        <pc:sldMkLst>
          <pc:docMk/>
          <pc:sldMk cId="3173629954" sldId="2048"/>
        </pc:sldMkLst>
        <pc:spChg chg="mod">
          <ac:chgData name="Patrick David" userId="daa19269-4890-4d57-b830-4465cdaf32ca" providerId="ADAL" clId="{E43EAB86-E9DA-4821-AEB8-800987DF8345}" dt="2019-10-03T14:08:12.706" v="6753" actId="20577"/>
          <ac:spMkLst>
            <pc:docMk/>
            <pc:sldMk cId="3173629954" sldId="2048"/>
            <ac:spMk id="6" creationId="{00000000-0000-0000-0000-000000000000}"/>
          </ac:spMkLst>
        </pc:spChg>
        <pc:picChg chg="add del">
          <ac:chgData name="Patrick David" userId="daa19269-4890-4d57-b830-4465cdaf32ca" providerId="ADAL" clId="{E43EAB86-E9DA-4821-AEB8-800987DF8345}" dt="2019-10-03T14:08:02.808" v="6750"/>
          <ac:picMkLst>
            <pc:docMk/>
            <pc:sldMk cId="3173629954" sldId="2048"/>
            <ac:picMk id="2" creationId="{6BF08436-FB13-4C07-A68F-12C9CCB82F96}"/>
          </ac:picMkLst>
        </pc:picChg>
      </pc:sldChg>
      <pc:sldChg chg="del">
        <pc:chgData name="Patrick David" userId="daa19269-4890-4d57-b830-4465cdaf32ca" providerId="ADAL" clId="{E43EAB86-E9DA-4821-AEB8-800987DF8345}" dt="2019-10-02T15:13:55.679" v="5207" actId="47"/>
        <pc:sldMkLst>
          <pc:docMk/>
          <pc:sldMk cId="671182956" sldId="2049"/>
        </pc:sldMkLst>
      </pc:sldChg>
      <pc:sldChg chg="add del">
        <pc:chgData name="Patrick David" userId="daa19269-4890-4d57-b830-4465cdaf32ca" providerId="ADAL" clId="{E43EAB86-E9DA-4821-AEB8-800987DF8345}" dt="2019-09-24T19:22:33.298" v="293"/>
        <pc:sldMkLst>
          <pc:docMk/>
          <pc:sldMk cId="1357832865" sldId="2050"/>
        </pc:sldMkLst>
      </pc:sldChg>
      <pc:sldChg chg="addSp delSp modSp add del mod modNotesTx">
        <pc:chgData name="Patrick David" userId="daa19269-4890-4d57-b830-4465cdaf32ca" providerId="ADAL" clId="{E43EAB86-E9DA-4821-AEB8-800987DF8345}" dt="2019-10-24T20:27:32.029" v="7885" actId="47"/>
        <pc:sldMkLst>
          <pc:docMk/>
          <pc:sldMk cId="2038491276" sldId="2050"/>
        </pc:sldMkLst>
        <pc:spChg chg="mod">
          <ac:chgData name="Patrick David" userId="daa19269-4890-4d57-b830-4465cdaf32ca" providerId="ADAL" clId="{E43EAB86-E9DA-4821-AEB8-800987DF8345}" dt="2019-09-24T19:27:37.272" v="575" actId="20577"/>
          <ac:spMkLst>
            <pc:docMk/>
            <pc:sldMk cId="2038491276" sldId="2050"/>
            <ac:spMk id="4" creationId="{F93D070B-1559-495E-9C35-5099C4CE4183}"/>
          </ac:spMkLst>
        </pc:spChg>
        <pc:spChg chg="del">
          <ac:chgData name="Patrick David" userId="daa19269-4890-4d57-b830-4465cdaf32ca" providerId="ADAL" clId="{E43EAB86-E9DA-4821-AEB8-800987DF8345}" dt="2019-10-02T13:03:33.537" v="2297" actId="478"/>
          <ac:spMkLst>
            <pc:docMk/>
            <pc:sldMk cId="2038491276" sldId="2050"/>
            <ac:spMk id="5" creationId="{A92F6BAC-9326-4C02-B4C7-CC33698846D2}"/>
          </ac:spMkLst>
        </pc:spChg>
        <pc:spChg chg="add del mod">
          <ac:chgData name="Patrick David" userId="daa19269-4890-4d57-b830-4465cdaf32ca" providerId="ADAL" clId="{E43EAB86-E9DA-4821-AEB8-800987DF8345}" dt="2019-10-24T19:57:44.550" v="7697" actId="478"/>
          <ac:spMkLst>
            <pc:docMk/>
            <pc:sldMk cId="2038491276" sldId="2050"/>
            <ac:spMk id="6" creationId="{9CFAE395-2CC5-473B-81D5-1030295008B4}"/>
          </ac:spMkLst>
        </pc:spChg>
        <pc:spChg chg="del mod">
          <ac:chgData name="Patrick David" userId="daa19269-4890-4d57-b830-4465cdaf32ca" providerId="ADAL" clId="{E43EAB86-E9DA-4821-AEB8-800987DF8345}" dt="2019-10-24T20:05:23.278" v="7736" actId="12084"/>
          <ac:spMkLst>
            <pc:docMk/>
            <pc:sldMk cId="2038491276" sldId="2050"/>
            <ac:spMk id="7" creationId="{9024A2B5-7E9E-4A6F-AE06-D64AADF19D32}"/>
          </ac:spMkLst>
        </pc:spChg>
        <pc:graphicFrameChg chg="add mod">
          <ac:chgData name="Patrick David" userId="daa19269-4890-4d57-b830-4465cdaf32ca" providerId="ADAL" clId="{E43EAB86-E9DA-4821-AEB8-800987DF8345}" dt="2019-10-24T20:05:29.776" v="7737" actId="14100"/>
          <ac:graphicFrameMkLst>
            <pc:docMk/>
            <pc:sldMk cId="2038491276" sldId="2050"/>
            <ac:graphicFrameMk id="2" creationId="{DE5535A3-C7C8-47D7-8A52-F4BAAE49E4A3}"/>
          </ac:graphicFrameMkLst>
        </pc:graphicFrameChg>
      </pc:sldChg>
      <pc:sldChg chg="add del">
        <pc:chgData name="Patrick David" userId="daa19269-4890-4d57-b830-4465cdaf32ca" providerId="ADAL" clId="{E43EAB86-E9DA-4821-AEB8-800987DF8345}" dt="2019-09-24T19:23:30.070" v="352"/>
        <pc:sldMkLst>
          <pc:docMk/>
          <pc:sldMk cId="744519283" sldId="2051"/>
        </pc:sldMkLst>
      </pc:sldChg>
      <pc:sldChg chg="addSp delSp modSp add mod">
        <pc:chgData name="Patrick David" userId="daa19269-4890-4d57-b830-4465cdaf32ca" providerId="ADAL" clId="{E43EAB86-E9DA-4821-AEB8-800987DF8345}" dt="2019-11-15T15:25:12.338" v="12314" actId="255"/>
        <pc:sldMkLst>
          <pc:docMk/>
          <pc:sldMk cId="914769721" sldId="2051"/>
        </pc:sldMkLst>
        <pc:spChg chg="mod">
          <ac:chgData name="Patrick David" userId="daa19269-4890-4d57-b830-4465cdaf32ca" providerId="ADAL" clId="{E43EAB86-E9DA-4821-AEB8-800987DF8345}" dt="2019-11-15T15:25:12.338" v="12314" actId="255"/>
          <ac:spMkLst>
            <pc:docMk/>
            <pc:sldMk cId="914769721" sldId="2051"/>
            <ac:spMk id="4" creationId="{F93D070B-1559-495E-9C35-5099C4CE4183}"/>
          </ac:spMkLst>
        </pc:spChg>
        <pc:spChg chg="mod">
          <ac:chgData name="Patrick David" userId="daa19269-4890-4d57-b830-4465cdaf32ca" providerId="ADAL" clId="{E43EAB86-E9DA-4821-AEB8-800987DF8345}" dt="2019-11-15T15:25:08.719" v="12313" actId="207"/>
          <ac:spMkLst>
            <pc:docMk/>
            <pc:sldMk cId="914769721" sldId="2051"/>
            <ac:spMk id="5" creationId="{A4D806A4-31C5-42C7-A1D9-C94ED1471166}"/>
          </ac:spMkLst>
        </pc:spChg>
        <pc:spChg chg="del mod">
          <ac:chgData name="Patrick David" userId="daa19269-4890-4d57-b830-4465cdaf32ca" providerId="ADAL" clId="{E43EAB86-E9DA-4821-AEB8-800987DF8345}" dt="2019-10-24T20:43:40.889" v="8127" actId="478"/>
          <ac:spMkLst>
            <pc:docMk/>
            <pc:sldMk cId="914769721" sldId="2051"/>
            <ac:spMk id="6" creationId="{629ED0FF-E7BF-462F-9247-303980314379}"/>
          </ac:spMkLst>
        </pc:spChg>
        <pc:spChg chg="del">
          <ac:chgData name="Patrick David" userId="daa19269-4890-4d57-b830-4465cdaf32ca" providerId="ADAL" clId="{E43EAB86-E9DA-4821-AEB8-800987DF8345}" dt="2019-11-13T22:42:35.488" v="12111" actId="478"/>
          <ac:spMkLst>
            <pc:docMk/>
            <pc:sldMk cId="914769721" sldId="2051"/>
            <ac:spMk id="6" creationId="{AD2F3E2B-AED5-4593-B500-5D6F6D88C6A1}"/>
          </ac:spMkLst>
        </pc:spChg>
        <pc:spChg chg="del mod">
          <ac:chgData name="Patrick David" userId="daa19269-4890-4d57-b830-4465cdaf32ca" providerId="ADAL" clId="{E43EAB86-E9DA-4821-AEB8-800987DF8345}" dt="2019-11-13T22:42:37.957" v="12112" actId="478"/>
          <ac:spMkLst>
            <pc:docMk/>
            <pc:sldMk cId="914769721" sldId="2051"/>
            <ac:spMk id="7" creationId="{84A15C91-CA98-4A1E-959B-C1A4721A761E}"/>
          </ac:spMkLst>
        </pc:spChg>
        <pc:spChg chg="del mod">
          <ac:chgData name="Patrick David" userId="daa19269-4890-4d57-b830-4465cdaf32ca" providerId="ADAL" clId="{E43EAB86-E9DA-4821-AEB8-800987DF8345}" dt="2019-10-24T20:42:37.510" v="8114" actId="12084"/>
          <ac:spMkLst>
            <pc:docMk/>
            <pc:sldMk cId="914769721" sldId="2051"/>
            <ac:spMk id="7" creationId="{9024A2B5-7E9E-4A6F-AE06-D64AADF19D32}"/>
          </ac:spMkLst>
        </pc:spChg>
        <pc:spChg chg="del">
          <ac:chgData name="Patrick David" userId="daa19269-4890-4d57-b830-4465cdaf32ca" providerId="ADAL" clId="{E43EAB86-E9DA-4821-AEB8-800987DF8345}" dt="2019-11-13T22:42:38.732" v="12113" actId="478"/>
          <ac:spMkLst>
            <pc:docMk/>
            <pc:sldMk cId="914769721" sldId="2051"/>
            <ac:spMk id="9" creationId="{26E6C2DA-73E8-45A4-80AC-9CCA773EAEA5}"/>
          </ac:spMkLst>
        </pc:spChg>
        <pc:graphicFrameChg chg="add mod">
          <ac:chgData name="Patrick David" userId="daa19269-4890-4d57-b830-4465cdaf32ca" providerId="ADAL" clId="{E43EAB86-E9DA-4821-AEB8-800987DF8345}" dt="2019-10-24T20:43:44.878" v="8128" actId="14100"/>
          <ac:graphicFrameMkLst>
            <pc:docMk/>
            <pc:sldMk cId="914769721" sldId="2051"/>
            <ac:graphicFrameMk id="2" creationId="{8AED3827-1607-464C-BD38-DE9CDE3ACA95}"/>
          </ac:graphicFrameMkLst>
        </pc:graphicFrameChg>
      </pc:sldChg>
      <pc:sldChg chg="addSp delSp modSp add mod">
        <pc:chgData name="Patrick David" userId="daa19269-4890-4d57-b830-4465cdaf32ca" providerId="ADAL" clId="{E43EAB86-E9DA-4821-AEB8-800987DF8345}" dt="2019-11-15T15:25:23.919" v="12316" actId="255"/>
        <pc:sldMkLst>
          <pc:docMk/>
          <pc:sldMk cId="2116870404" sldId="2052"/>
        </pc:sldMkLst>
        <pc:spChg chg="mod">
          <ac:chgData name="Patrick David" userId="daa19269-4890-4d57-b830-4465cdaf32ca" providerId="ADAL" clId="{E43EAB86-E9DA-4821-AEB8-800987DF8345}" dt="2019-11-15T15:25:23.919" v="12316" actId="255"/>
          <ac:spMkLst>
            <pc:docMk/>
            <pc:sldMk cId="2116870404" sldId="2052"/>
            <ac:spMk id="4" creationId="{F93D070B-1559-495E-9C35-5099C4CE4183}"/>
          </ac:spMkLst>
        </pc:spChg>
        <pc:spChg chg="mod">
          <ac:chgData name="Patrick David" userId="daa19269-4890-4d57-b830-4465cdaf32ca" providerId="ADAL" clId="{E43EAB86-E9DA-4821-AEB8-800987DF8345}" dt="2019-11-15T15:25:18.607" v="12315" actId="207"/>
          <ac:spMkLst>
            <pc:docMk/>
            <pc:sldMk cId="2116870404" sldId="2052"/>
            <ac:spMk id="5" creationId="{9B609827-BD65-456C-8DE9-092746A20513}"/>
          </ac:spMkLst>
        </pc:spChg>
        <pc:spChg chg="del mod">
          <ac:chgData name="Patrick David" userId="daa19269-4890-4d57-b830-4465cdaf32ca" providerId="ADAL" clId="{E43EAB86-E9DA-4821-AEB8-800987DF8345}" dt="2019-10-24T20:49:07.059" v="8144" actId="478"/>
          <ac:spMkLst>
            <pc:docMk/>
            <pc:sldMk cId="2116870404" sldId="2052"/>
            <ac:spMk id="6" creationId="{629ED0FF-E7BF-462F-9247-303980314379}"/>
          </ac:spMkLst>
        </pc:spChg>
        <pc:spChg chg="del">
          <ac:chgData name="Patrick David" userId="daa19269-4890-4d57-b830-4465cdaf32ca" providerId="ADAL" clId="{E43EAB86-E9DA-4821-AEB8-800987DF8345}" dt="2019-11-13T22:43:24.809" v="12119" actId="478"/>
          <ac:spMkLst>
            <pc:docMk/>
            <pc:sldMk cId="2116870404" sldId="2052"/>
            <ac:spMk id="6" creationId="{A48951B8-EC15-4356-A8B0-8499AAF50CA3}"/>
          </ac:spMkLst>
        </pc:spChg>
        <pc:spChg chg="del">
          <ac:chgData name="Patrick David" userId="daa19269-4890-4d57-b830-4465cdaf32ca" providerId="ADAL" clId="{E43EAB86-E9DA-4821-AEB8-800987DF8345}" dt="2019-11-13T22:43:26.002" v="12120" actId="478"/>
          <ac:spMkLst>
            <pc:docMk/>
            <pc:sldMk cId="2116870404" sldId="2052"/>
            <ac:spMk id="7" creationId="{5C19D8E7-4CFD-473F-9367-94BA7186A64C}"/>
          </ac:spMkLst>
        </pc:spChg>
        <pc:spChg chg="del mod">
          <ac:chgData name="Patrick David" userId="daa19269-4890-4d57-b830-4465cdaf32ca" providerId="ADAL" clId="{E43EAB86-E9DA-4821-AEB8-800987DF8345}" dt="2019-10-24T20:44:02.158" v="8129" actId="12084"/>
          <ac:spMkLst>
            <pc:docMk/>
            <pc:sldMk cId="2116870404" sldId="2052"/>
            <ac:spMk id="7" creationId="{9024A2B5-7E9E-4A6F-AE06-D64AADF19D32}"/>
          </ac:spMkLst>
        </pc:spChg>
        <pc:spChg chg="del">
          <ac:chgData name="Patrick David" userId="daa19269-4890-4d57-b830-4465cdaf32ca" providerId="ADAL" clId="{E43EAB86-E9DA-4821-AEB8-800987DF8345}" dt="2019-11-13T22:43:26.840" v="12121" actId="478"/>
          <ac:spMkLst>
            <pc:docMk/>
            <pc:sldMk cId="2116870404" sldId="2052"/>
            <ac:spMk id="8" creationId="{93CEE35D-8879-441C-8785-DF95835A47D1}"/>
          </ac:spMkLst>
        </pc:spChg>
        <pc:graphicFrameChg chg="add mod">
          <ac:chgData name="Patrick David" userId="daa19269-4890-4d57-b830-4465cdaf32ca" providerId="ADAL" clId="{E43EAB86-E9DA-4821-AEB8-800987DF8345}" dt="2019-10-24T20:49:30.210" v="8146" actId="20577"/>
          <ac:graphicFrameMkLst>
            <pc:docMk/>
            <pc:sldMk cId="2116870404" sldId="2052"/>
            <ac:graphicFrameMk id="2" creationId="{30851C92-749A-4AB1-95CA-DC88C94C4666}"/>
          </ac:graphicFrameMkLst>
        </pc:graphicFrameChg>
      </pc:sldChg>
      <pc:sldChg chg="add del">
        <pc:chgData name="Patrick David" userId="daa19269-4890-4d57-b830-4465cdaf32ca" providerId="ADAL" clId="{E43EAB86-E9DA-4821-AEB8-800987DF8345}" dt="2019-10-01T13:54:02.031" v="962" actId="47"/>
        <pc:sldMkLst>
          <pc:docMk/>
          <pc:sldMk cId="3028192310" sldId="2052"/>
        </pc:sldMkLst>
      </pc:sldChg>
      <pc:sldChg chg="add del">
        <pc:chgData name="Patrick David" userId="daa19269-4890-4d57-b830-4465cdaf32ca" providerId="ADAL" clId="{E43EAB86-E9DA-4821-AEB8-800987DF8345}" dt="2019-10-02T13:40:20.648" v="3223" actId="47"/>
        <pc:sldMkLst>
          <pc:docMk/>
          <pc:sldMk cId="639924417" sldId="2053"/>
        </pc:sldMkLst>
      </pc:sldChg>
      <pc:sldChg chg="addSp delSp modSp add mod ord">
        <pc:chgData name="Patrick David" userId="daa19269-4890-4d57-b830-4465cdaf32ca" providerId="ADAL" clId="{E43EAB86-E9DA-4821-AEB8-800987DF8345}" dt="2019-11-15T18:10:46.921" v="14603" actId="20577"/>
        <pc:sldMkLst>
          <pc:docMk/>
          <pc:sldMk cId="3276706745" sldId="2054"/>
        </pc:sldMkLst>
        <pc:spChg chg="mod">
          <ac:chgData name="Patrick David" userId="daa19269-4890-4d57-b830-4465cdaf32ca" providerId="ADAL" clId="{E43EAB86-E9DA-4821-AEB8-800987DF8345}" dt="2019-11-15T15:23:41.821" v="12300" actId="255"/>
          <ac:spMkLst>
            <pc:docMk/>
            <pc:sldMk cId="3276706745" sldId="2054"/>
            <ac:spMk id="4" creationId="{F93D070B-1559-495E-9C35-5099C4CE4183}"/>
          </ac:spMkLst>
        </pc:spChg>
        <pc:spChg chg="mod">
          <ac:chgData name="Patrick David" userId="daa19269-4890-4d57-b830-4465cdaf32ca" providerId="ADAL" clId="{E43EAB86-E9DA-4821-AEB8-800987DF8345}" dt="2019-11-15T18:10:46.921" v="14603" actId="20577"/>
          <ac:spMkLst>
            <pc:docMk/>
            <pc:sldMk cId="3276706745" sldId="2054"/>
            <ac:spMk id="5" creationId="{1943535A-A536-4143-AB3A-C918E20D8E05}"/>
          </ac:spMkLst>
        </pc:spChg>
        <pc:spChg chg="del mod">
          <ac:chgData name="Patrick David" userId="daa19269-4890-4d57-b830-4465cdaf32ca" providerId="ADAL" clId="{E43EAB86-E9DA-4821-AEB8-800987DF8345}" dt="2019-10-24T20:39:52.695" v="8093" actId="478"/>
          <ac:spMkLst>
            <pc:docMk/>
            <pc:sldMk cId="3276706745" sldId="2054"/>
            <ac:spMk id="6" creationId="{629ED0FF-E7BF-462F-9247-303980314379}"/>
          </ac:spMkLst>
        </pc:spChg>
        <pc:spChg chg="del">
          <ac:chgData name="Patrick David" userId="daa19269-4890-4d57-b830-4465cdaf32ca" providerId="ADAL" clId="{E43EAB86-E9DA-4821-AEB8-800987DF8345}" dt="2019-11-13T22:34:50.248" v="11850" actId="478"/>
          <ac:spMkLst>
            <pc:docMk/>
            <pc:sldMk cId="3276706745" sldId="2054"/>
            <ac:spMk id="7" creationId="{7897E4AC-DB8D-4187-8613-2501DB64D43B}"/>
          </ac:spMkLst>
        </pc:spChg>
        <pc:spChg chg="add del mod">
          <ac:chgData name="Patrick David" userId="daa19269-4890-4d57-b830-4465cdaf32ca" providerId="ADAL" clId="{E43EAB86-E9DA-4821-AEB8-800987DF8345}" dt="2019-10-24T20:40:00.453" v="8094" actId="12084"/>
          <ac:spMkLst>
            <pc:docMk/>
            <pc:sldMk cId="3276706745" sldId="2054"/>
            <ac:spMk id="7" creationId="{9024A2B5-7E9E-4A6F-AE06-D64AADF19D32}"/>
          </ac:spMkLst>
        </pc:spChg>
        <pc:spChg chg="del">
          <ac:chgData name="Patrick David" userId="daa19269-4890-4d57-b830-4465cdaf32ca" providerId="ADAL" clId="{E43EAB86-E9DA-4821-AEB8-800987DF8345}" dt="2019-11-13T22:34:47.894" v="11848" actId="478"/>
          <ac:spMkLst>
            <pc:docMk/>
            <pc:sldMk cId="3276706745" sldId="2054"/>
            <ac:spMk id="11" creationId="{17BF5A86-29D0-4417-BAAD-1C45F7E1B358}"/>
          </ac:spMkLst>
        </pc:spChg>
        <pc:spChg chg="del">
          <ac:chgData name="Patrick David" userId="daa19269-4890-4d57-b830-4465cdaf32ca" providerId="ADAL" clId="{E43EAB86-E9DA-4821-AEB8-800987DF8345}" dt="2019-11-13T22:34:49.001" v="11849" actId="478"/>
          <ac:spMkLst>
            <pc:docMk/>
            <pc:sldMk cId="3276706745" sldId="2054"/>
            <ac:spMk id="12" creationId="{1CFF337F-F49D-427D-8645-C73C186F72AF}"/>
          </ac:spMkLst>
        </pc:spChg>
        <pc:graphicFrameChg chg="add del mod">
          <ac:chgData name="Patrick David" userId="daa19269-4890-4d57-b830-4465cdaf32ca" providerId="ADAL" clId="{E43EAB86-E9DA-4821-AEB8-800987DF8345}" dt="2019-10-24T20:39:35.851" v="8090" actId="12084"/>
          <ac:graphicFrameMkLst>
            <pc:docMk/>
            <pc:sldMk cId="3276706745" sldId="2054"/>
            <ac:graphicFrameMk id="2" creationId="{A666B757-DFBD-4EF6-B813-AFB13832399F}"/>
          </ac:graphicFrameMkLst>
        </pc:graphicFrameChg>
        <pc:graphicFrameChg chg="add mod">
          <ac:chgData name="Patrick David" userId="daa19269-4890-4d57-b830-4465cdaf32ca" providerId="ADAL" clId="{E43EAB86-E9DA-4821-AEB8-800987DF8345}" dt="2019-10-24T20:40:05.076" v="8095" actId="14100"/>
          <ac:graphicFrameMkLst>
            <pc:docMk/>
            <pc:sldMk cId="3276706745" sldId="2054"/>
            <ac:graphicFrameMk id="3" creationId="{D915A5FA-150C-4188-8356-625A18D02201}"/>
          </ac:graphicFrameMkLst>
        </pc:graphicFrameChg>
      </pc:sldChg>
      <pc:sldChg chg="addSp delSp modSp add mod">
        <pc:chgData name="Patrick David" userId="daa19269-4890-4d57-b830-4465cdaf32ca" providerId="ADAL" clId="{E43EAB86-E9DA-4821-AEB8-800987DF8345}" dt="2019-11-15T15:24:29.958" v="12306" actId="207"/>
        <pc:sldMkLst>
          <pc:docMk/>
          <pc:sldMk cId="3800406897" sldId="2055"/>
        </pc:sldMkLst>
        <pc:spChg chg="mod">
          <ac:chgData name="Patrick David" userId="daa19269-4890-4d57-b830-4465cdaf32ca" providerId="ADAL" clId="{E43EAB86-E9DA-4821-AEB8-800987DF8345}" dt="2019-11-15T15:24:27.041" v="12305" actId="255"/>
          <ac:spMkLst>
            <pc:docMk/>
            <pc:sldMk cId="3800406897" sldId="2055"/>
            <ac:spMk id="4" creationId="{F93D070B-1559-495E-9C35-5099C4CE4183}"/>
          </ac:spMkLst>
        </pc:spChg>
        <pc:spChg chg="mod">
          <ac:chgData name="Patrick David" userId="daa19269-4890-4d57-b830-4465cdaf32ca" providerId="ADAL" clId="{E43EAB86-E9DA-4821-AEB8-800987DF8345}" dt="2019-11-15T15:24:29.958" v="12306" actId="207"/>
          <ac:spMkLst>
            <pc:docMk/>
            <pc:sldMk cId="3800406897" sldId="2055"/>
            <ac:spMk id="5" creationId="{666F49E1-FF0A-4FC5-8728-C4D38B1472C8}"/>
          </ac:spMkLst>
        </pc:spChg>
        <pc:spChg chg="del mod">
          <ac:chgData name="Patrick David" userId="daa19269-4890-4d57-b830-4465cdaf32ca" providerId="ADAL" clId="{E43EAB86-E9DA-4821-AEB8-800987DF8345}" dt="2019-10-24T20:40:17.489" v="8096" actId="478"/>
          <ac:spMkLst>
            <pc:docMk/>
            <pc:sldMk cId="3800406897" sldId="2055"/>
            <ac:spMk id="6" creationId="{629ED0FF-E7BF-462F-9247-303980314379}"/>
          </ac:spMkLst>
        </pc:spChg>
        <pc:spChg chg="add del mod">
          <ac:chgData name="Patrick David" userId="daa19269-4890-4d57-b830-4465cdaf32ca" providerId="ADAL" clId="{E43EAB86-E9DA-4821-AEB8-800987DF8345}" dt="2019-10-24T20:40:25.895" v="8097" actId="12084"/>
          <ac:spMkLst>
            <pc:docMk/>
            <pc:sldMk cId="3800406897" sldId="2055"/>
            <ac:spMk id="7" creationId="{9024A2B5-7E9E-4A6F-AE06-D64AADF19D32}"/>
          </ac:spMkLst>
        </pc:spChg>
        <pc:spChg chg="del mod">
          <ac:chgData name="Patrick David" userId="daa19269-4890-4d57-b830-4465cdaf32ca" providerId="ADAL" clId="{E43EAB86-E9DA-4821-AEB8-800987DF8345}" dt="2019-11-13T22:36:39.327" v="11876" actId="478"/>
          <ac:spMkLst>
            <pc:docMk/>
            <pc:sldMk cId="3800406897" sldId="2055"/>
            <ac:spMk id="7" creationId="{EE9D2F62-CFC4-4BF9-A0CD-C9B4914B7953}"/>
          </ac:spMkLst>
        </pc:spChg>
        <pc:spChg chg="del">
          <ac:chgData name="Patrick David" userId="daa19269-4890-4d57-b830-4465cdaf32ca" providerId="ADAL" clId="{E43EAB86-E9DA-4821-AEB8-800987DF8345}" dt="2019-11-13T22:36:40.302" v="11877" actId="478"/>
          <ac:spMkLst>
            <pc:docMk/>
            <pc:sldMk cId="3800406897" sldId="2055"/>
            <ac:spMk id="8" creationId="{76B40C9F-2D87-42CE-9CE9-A4F8A34A0DB1}"/>
          </ac:spMkLst>
        </pc:spChg>
        <pc:spChg chg="del">
          <ac:chgData name="Patrick David" userId="daa19269-4890-4d57-b830-4465cdaf32ca" providerId="ADAL" clId="{E43EAB86-E9DA-4821-AEB8-800987DF8345}" dt="2019-11-13T22:36:41.258" v="11878" actId="478"/>
          <ac:spMkLst>
            <pc:docMk/>
            <pc:sldMk cId="3800406897" sldId="2055"/>
            <ac:spMk id="10" creationId="{82DB9F05-C854-4114-A1A5-1BF32318300F}"/>
          </ac:spMkLst>
        </pc:spChg>
        <pc:graphicFrameChg chg="add del mod">
          <ac:chgData name="Patrick David" userId="daa19269-4890-4d57-b830-4465cdaf32ca" providerId="ADAL" clId="{E43EAB86-E9DA-4821-AEB8-800987DF8345}" dt="2019-10-24T20:39:34.527" v="8089" actId="12084"/>
          <ac:graphicFrameMkLst>
            <pc:docMk/>
            <pc:sldMk cId="3800406897" sldId="2055"/>
            <ac:graphicFrameMk id="2" creationId="{3682F4E8-4BC7-4261-BC26-96B03C51EB38}"/>
          </ac:graphicFrameMkLst>
        </pc:graphicFrameChg>
        <pc:graphicFrameChg chg="add mod">
          <ac:chgData name="Patrick David" userId="daa19269-4890-4d57-b830-4465cdaf32ca" providerId="ADAL" clId="{E43EAB86-E9DA-4821-AEB8-800987DF8345}" dt="2019-10-24T20:40:29.713" v="8098" actId="14100"/>
          <ac:graphicFrameMkLst>
            <pc:docMk/>
            <pc:sldMk cId="3800406897" sldId="2055"/>
            <ac:graphicFrameMk id="3" creationId="{C96F2568-46DA-4CC7-AF6A-90124FAA6E0D}"/>
          </ac:graphicFrameMkLst>
        </pc:graphicFrameChg>
      </pc:sldChg>
      <pc:sldChg chg="addSp delSp modSp add mod">
        <pc:chgData name="Patrick David" userId="daa19269-4890-4d57-b830-4465cdaf32ca" providerId="ADAL" clId="{E43EAB86-E9DA-4821-AEB8-800987DF8345}" dt="2019-11-15T18:46:45.318" v="14710"/>
        <pc:sldMkLst>
          <pc:docMk/>
          <pc:sldMk cId="2542554205" sldId="2056"/>
        </pc:sldMkLst>
        <pc:spChg chg="mod">
          <ac:chgData name="Patrick David" userId="daa19269-4890-4d57-b830-4465cdaf32ca" providerId="ADAL" clId="{E43EAB86-E9DA-4821-AEB8-800987DF8345}" dt="2019-11-15T15:24:54.524" v="12310" actId="255"/>
          <ac:spMkLst>
            <pc:docMk/>
            <pc:sldMk cId="2542554205" sldId="2056"/>
            <ac:spMk id="4" creationId="{F93D070B-1559-495E-9C35-5099C4CE4183}"/>
          </ac:spMkLst>
        </pc:spChg>
        <pc:spChg chg="mod">
          <ac:chgData name="Patrick David" userId="daa19269-4890-4d57-b830-4465cdaf32ca" providerId="ADAL" clId="{E43EAB86-E9DA-4821-AEB8-800987DF8345}" dt="2019-11-15T18:46:45.318" v="14710"/>
          <ac:spMkLst>
            <pc:docMk/>
            <pc:sldMk cId="2542554205" sldId="2056"/>
            <ac:spMk id="5" creationId="{0DA41ED1-9B11-4307-BE3E-C4142F5EAEF0}"/>
          </ac:spMkLst>
        </pc:spChg>
        <pc:spChg chg="del mod">
          <ac:chgData name="Patrick David" userId="daa19269-4890-4d57-b830-4465cdaf32ca" providerId="ADAL" clId="{E43EAB86-E9DA-4821-AEB8-800987DF8345}" dt="2019-10-24T20:41:47.137" v="8108" actId="478"/>
          <ac:spMkLst>
            <pc:docMk/>
            <pc:sldMk cId="2542554205" sldId="2056"/>
            <ac:spMk id="6" creationId="{629ED0FF-E7BF-462F-9247-303980314379}"/>
          </ac:spMkLst>
        </pc:spChg>
        <pc:spChg chg="del">
          <ac:chgData name="Patrick David" userId="daa19269-4890-4d57-b830-4465cdaf32ca" providerId="ADAL" clId="{E43EAB86-E9DA-4821-AEB8-800987DF8345}" dt="2019-11-13T22:39:50.920" v="11993" actId="478"/>
          <ac:spMkLst>
            <pc:docMk/>
            <pc:sldMk cId="2542554205" sldId="2056"/>
            <ac:spMk id="7" creationId="{061CF84C-FA5F-41FD-9A8D-650F1B103603}"/>
          </ac:spMkLst>
        </pc:spChg>
        <pc:spChg chg="del mod">
          <ac:chgData name="Patrick David" userId="daa19269-4890-4d57-b830-4465cdaf32ca" providerId="ADAL" clId="{E43EAB86-E9DA-4821-AEB8-800987DF8345}" dt="2019-10-24T20:41:42.694" v="8107" actId="12084"/>
          <ac:spMkLst>
            <pc:docMk/>
            <pc:sldMk cId="2542554205" sldId="2056"/>
            <ac:spMk id="7" creationId="{9024A2B5-7E9E-4A6F-AE06-D64AADF19D32}"/>
          </ac:spMkLst>
        </pc:spChg>
        <pc:spChg chg="del">
          <ac:chgData name="Patrick David" userId="daa19269-4890-4d57-b830-4465cdaf32ca" providerId="ADAL" clId="{E43EAB86-E9DA-4821-AEB8-800987DF8345}" dt="2019-11-13T22:39:51.492" v="11994" actId="478"/>
          <ac:spMkLst>
            <pc:docMk/>
            <pc:sldMk cId="2542554205" sldId="2056"/>
            <ac:spMk id="8" creationId="{4592EE5A-E587-47D7-91BD-4AE3B7056C8C}"/>
          </ac:spMkLst>
        </pc:spChg>
        <pc:spChg chg="del">
          <ac:chgData name="Patrick David" userId="daa19269-4890-4d57-b830-4465cdaf32ca" providerId="ADAL" clId="{E43EAB86-E9DA-4821-AEB8-800987DF8345}" dt="2019-11-13T22:39:53.067" v="11995" actId="478"/>
          <ac:spMkLst>
            <pc:docMk/>
            <pc:sldMk cId="2542554205" sldId="2056"/>
            <ac:spMk id="9" creationId="{F7CC62C6-F043-4DBF-BC2B-7DEF25B7B496}"/>
          </ac:spMkLst>
        </pc:spChg>
        <pc:graphicFrameChg chg="add mod">
          <ac:chgData name="Patrick David" userId="daa19269-4890-4d57-b830-4465cdaf32ca" providerId="ADAL" clId="{E43EAB86-E9DA-4821-AEB8-800987DF8345}" dt="2019-10-24T20:48:07.514" v="8138" actId="403"/>
          <ac:graphicFrameMkLst>
            <pc:docMk/>
            <pc:sldMk cId="2542554205" sldId="2056"/>
            <ac:graphicFrameMk id="2" creationId="{4E282F61-2F4F-4F60-B48E-3C83C2C2976E}"/>
          </ac:graphicFrameMkLst>
        </pc:graphicFrameChg>
      </pc:sldChg>
      <pc:sldChg chg="addSp delSp modSp add mod">
        <pc:chgData name="Patrick David" userId="daa19269-4890-4d57-b830-4465cdaf32ca" providerId="ADAL" clId="{E43EAB86-E9DA-4821-AEB8-800987DF8345}" dt="2019-11-15T15:25:04.713" v="12312" actId="255"/>
        <pc:sldMkLst>
          <pc:docMk/>
          <pc:sldMk cId="1954199012" sldId="2057"/>
        </pc:sldMkLst>
        <pc:spChg chg="mod">
          <ac:chgData name="Patrick David" userId="daa19269-4890-4d57-b830-4465cdaf32ca" providerId="ADAL" clId="{E43EAB86-E9DA-4821-AEB8-800987DF8345}" dt="2019-11-15T15:25:04.713" v="12312" actId="255"/>
          <ac:spMkLst>
            <pc:docMk/>
            <pc:sldMk cId="1954199012" sldId="2057"/>
            <ac:spMk id="4" creationId="{F93D070B-1559-495E-9C35-5099C4CE4183}"/>
          </ac:spMkLst>
        </pc:spChg>
        <pc:spChg chg="mod">
          <ac:chgData name="Patrick David" userId="daa19269-4890-4d57-b830-4465cdaf32ca" providerId="ADAL" clId="{E43EAB86-E9DA-4821-AEB8-800987DF8345}" dt="2019-11-15T15:25:01.738" v="12311" actId="207"/>
          <ac:spMkLst>
            <pc:docMk/>
            <pc:sldMk cId="1954199012" sldId="2057"/>
            <ac:spMk id="5" creationId="{56FCAB8D-F6DC-44E9-B15A-45B839786C37}"/>
          </ac:spMkLst>
        </pc:spChg>
        <pc:spChg chg="del mod">
          <ac:chgData name="Patrick David" userId="daa19269-4890-4d57-b830-4465cdaf32ca" providerId="ADAL" clId="{E43EAB86-E9DA-4821-AEB8-800987DF8345}" dt="2019-10-24T20:42:05.741" v="8110" actId="478"/>
          <ac:spMkLst>
            <pc:docMk/>
            <pc:sldMk cId="1954199012" sldId="2057"/>
            <ac:spMk id="6" creationId="{629ED0FF-E7BF-462F-9247-303980314379}"/>
          </ac:spMkLst>
        </pc:spChg>
        <pc:spChg chg="del mod">
          <ac:chgData name="Patrick David" userId="daa19269-4890-4d57-b830-4465cdaf32ca" providerId="ADAL" clId="{E43EAB86-E9DA-4821-AEB8-800987DF8345}" dt="2019-11-13T22:40:47.501" v="12008" actId="478"/>
          <ac:spMkLst>
            <pc:docMk/>
            <pc:sldMk cId="1954199012" sldId="2057"/>
            <ac:spMk id="6" creationId="{E5C511D3-A098-4776-BD54-FF45850FA3C8}"/>
          </ac:spMkLst>
        </pc:spChg>
        <pc:spChg chg="del">
          <ac:chgData name="Patrick David" userId="daa19269-4890-4d57-b830-4465cdaf32ca" providerId="ADAL" clId="{E43EAB86-E9DA-4821-AEB8-800987DF8345}" dt="2019-11-13T22:40:48.658" v="12009" actId="478"/>
          <ac:spMkLst>
            <pc:docMk/>
            <pc:sldMk cId="1954199012" sldId="2057"/>
            <ac:spMk id="7" creationId="{4EFB3303-2379-4B5C-844E-D312A9D86CE3}"/>
          </ac:spMkLst>
        </pc:spChg>
        <pc:spChg chg="del mod">
          <ac:chgData name="Patrick David" userId="daa19269-4890-4d57-b830-4465cdaf32ca" providerId="ADAL" clId="{E43EAB86-E9DA-4821-AEB8-800987DF8345}" dt="2019-10-24T20:42:10.828" v="8111" actId="12084"/>
          <ac:spMkLst>
            <pc:docMk/>
            <pc:sldMk cId="1954199012" sldId="2057"/>
            <ac:spMk id="7" creationId="{9024A2B5-7E9E-4A6F-AE06-D64AADF19D32}"/>
          </ac:spMkLst>
        </pc:spChg>
        <pc:spChg chg="del">
          <ac:chgData name="Patrick David" userId="daa19269-4890-4d57-b830-4465cdaf32ca" providerId="ADAL" clId="{E43EAB86-E9DA-4821-AEB8-800987DF8345}" dt="2019-11-13T22:40:50.341" v="12010" actId="478"/>
          <ac:spMkLst>
            <pc:docMk/>
            <pc:sldMk cId="1954199012" sldId="2057"/>
            <ac:spMk id="9" creationId="{4D8BE219-1E58-4467-BEB1-678927E641FA}"/>
          </ac:spMkLst>
        </pc:spChg>
        <pc:graphicFrameChg chg="add mod">
          <ac:chgData name="Patrick David" userId="daa19269-4890-4d57-b830-4465cdaf32ca" providerId="ADAL" clId="{E43EAB86-E9DA-4821-AEB8-800987DF8345}" dt="2019-10-24T20:50:08.496" v="8150" actId="12093"/>
          <ac:graphicFrameMkLst>
            <pc:docMk/>
            <pc:sldMk cId="1954199012" sldId="2057"/>
            <ac:graphicFrameMk id="2" creationId="{404A4340-0DFB-4BB7-AE6C-AA328E427341}"/>
          </ac:graphicFrameMkLst>
        </pc:graphicFrameChg>
      </pc:sldChg>
      <pc:sldChg chg="addSp delSp modSp add mod modNotesTx">
        <pc:chgData name="Patrick David" userId="daa19269-4890-4d57-b830-4465cdaf32ca" providerId="ADAL" clId="{E43EAB86-E9DA-4821-AEB8-800987DF8345}" dt="2019-11-15T15:25:54.779" v="12320" actId="207"/>
        <pc:sldMkLst>
          <pc:docMk/>
          <pc:sldMk cId="3643978850" sldId="2058"/>
        </pc:sldMkLst>
        <pc:spChg chg="mod">
          <ac:chgData name="Patrick David" userId="daa19269-4890-4d57-b830-4465cdaf32ca" providerId="ADAL" clId="{E43EAB86-E9DA-4821-AEB8-800987DF8345}" dt="2019-10-04T14:21:21.765" v="7286" actId="255"/>
          <ac:spMkLst>
            <pc:docMk/>
            <pc:sldMk cId="3643978850" sldId="2058"/>
            <ac:spMk id="4" creationId="{F93D070B-1559-495E-9C35-5099C4CE4183}"/>
          </ac:spMkLst>
        </pc:spChg>
        <pc:spChg chg="del mod">
          <ac:chgData name="Patrick David" userId="daa19269-4890-4d57-b830-4465cdaf32ca" providerId="ADAL" clId="{E43EAB86-E9DA-4821-AEB8-800987DF8345}" dt="2019-10-24T20:55:13.788" v="8202" actId="478"/>
          <ac:spMkLst>
            <pc:docMk/>
            <pc:sldMk cId="3643978850" sldId="2058"/>
            <ac:spMk id="6" creationId="{629ED0FF-E7BF-462F-9247-303980314379}"/>
          </ac:spMkLst>
        </pc:spChg>
        <pc:spChg chg="del mod">
          <ac:chgData name="Patrick David" userId="daa19269-4890-4d57-b830-4465cdaf32ca" providerId="ADAL" clId="{E43EAB86-E9DA-4821-AEB8-800987DF8345}" dt="2019-11-04T20:22:32.985" v="9096" actId="12084"/>
          <ac:spMkLst>
            <pc:docMk/>
            <pc:sldMk cId="3643978850" sldId="2058"/>
            <ac:spMk id="7" creationId="{9024A2B5-7E9E-4A6F-AE06-D64AADF19D32}"/>
          </ac:spMkLst>
        </pc:spChg>
        <pc:graphicFrameChg chg="add mod">
          <ac:chgData name="Patrick David" userId="daa19269-4890-4d57-b830-4465cdaf32ca" providerId="ADAL" clId="{E43EAB86-E9DA-4821-AEB8-800987DF8345}" dt="2019-11-15T15:25:54.779" v="12320" actId="207"/>
          <ac:graphicFrameMkLst>
            <pc:docMk/>
            <pc:sldMk cId="3643978850" sldId="2058"/>
            <ac:graphicFrameMk id="2" creationId="{4BB9AE22-314D-4827-9227-18EF3E2A7385}"/>
          </ac:graphicFrameMkLst>
        </pc:graphicFrameChg>
      </pc:sldChg>
      <pc:sldChg chg="modSp add del mod">
        <pc:chgData name="Patrick David" userId="daa19269-4890-4d57-b830-4465cdaf32ca" providerId="ADAL" clId="{E43EAB86-E9DA-4821-AEB8-800987DF8345}" dt="2019-11-15T15:38:19.908" v="12604" actId="47"/>
        <pc:sldMkLst>
          <pc:docMk/>
          <pc:sldMk cId="3324153566" sldId="2059"/>
        </pc:sldMkLst>
        <pc:spChg chg="mod">
          <ac:chgData name="Patrick David" userId="daa19269-4890-4d57-b830-4465cdaf32ca" providerId="ADAL" clId="{E43EAB86-E9DA-4821-AEB8-800987DF8345}" dt="2019-11-15T15:35:34.148" v="12591" actId="207"/>
          <ac:spMkLst>
            <pc:docMk/>
            <pc:sldMk cId="3324153566" sldId="2059"/>
            <ac:spMk id="5" creationId="{A8005423-0BEC-46F6-AF85-2657D99CDAD2}"/>
          </ac:spMkLst>
        </pc:spChg>
        <pc:spChg chg="mod">
          <ac:chgData name="Patrick David" userId="daa19269-4890-4d57-b830-4465cdaf32ca" providerId="ADAL" clId="{E43EAB86-E9DA-4821-AEB8-800987DF8345}" dt="2019-11-15T15:35:34.148" v="12591" actId="207"/>
          <ac:spMkLst>
            <pc:docMk/>
            <pc:sldMk cId="3324153566" sldId="2059"/>
            <ac:spMk id="6" creationId="{B2DBCD47-9EF7-48CA-8407-D7439C7D9FA7}"/>
          </ac:spMkLst>
        </pc:spChg>
        <pc:spChg chg="mod">
          <ac:chgData name="Patrick David" userId="daa19269-4890-4d57-b830-4465cdaf32ca" providerId="ADAL" clId="{E43EAB86-E9DA-4821-AEB8-800987DF8345}" dt="2019-11-15T15:35:34.148" v="12591" actId="207"/>
          <ac:spMkLst>
            <pc:docMk/>
            <pc:sldMk cId="3324153566" sldId="2059"/>
            <ac:spMk id="9" creationId="{A083BA98-0164-45ED-8CF4-DFC5136E0015}"/>
          </ac:spMkLst>
        </pc:spChg>
        <pc:graphicFrameChg chg="modGraphic">
          <ac:chgData name="Patrick David" userId="daa19269-4890-4d57-b830-4465cdaf32ca" providerId="ADAL" clId="{E43EAB86-E9DA-4821-AEB8-800987DF8345}" dt="2019-10-04T14:25:23.270" v="7314" actId="2711"/>
          <ac:graphicFrameMkLst>
            <pc:docMk/>
            <pc:sldMk cId="3324153566" sldId="2059"/>
            <ac:graphicFrameMk id="7" creationId="{F4DD39AE-75C6-4C09-B0B7-979E7B02834B}"/>
          </ac:graphicFrameMkLst>
        </pc:graphicFrameChg>
      </pc:sldChg>
      <pc:sldChg chg="modSp add del mod">
        <pc:chgData name="Patrick David" userId="daa19269-4890-4d57-b830-4465cdaf32ca" providerId="ADAL" clId="{E43EAB86-E9DA-4821-AEB8-800987DF8345}" dt="2019-10-16T14:26:43.684" v="7653" actId="47"/>
        <pc:sldMkLst>
          <pc:docMk/>
          <pc:sldMk cId="1882956586" sldId="2060"/>
        </pc:sldMkLst>
        <pc:spChg chg="mod">
          <ac:chgData name="Patrick David" userId="daa19269-4890-4d57-b830-4465cdaf32ca" providerId="ADAL" clId="{E43EAB86-E9DA-4821-AEB8-800987DF8345}" dt="2019-10-03T14:10:21.846" v="6761" actId="20577"/>
          <ac:spMkLst>
            <pc:docMk/>
            <pc:sldMk cId="1882956586" sldId="2060"/>
            <ac:spMk id="6" creationId="{00000000-0000-0000-0000-000000000000}"/>
          </ac:spMkLst>
        </pc:spChg>
      </pc:sldChg>
      <pc:sldChg chg="addSp delSp modSp add del mod addAnim delAnim modAnim">
        <pc:chgData name="Patrick David" userId="daa19269-4890-4d57-b830-4465cdaf32ca" providerId="ADAL" clId="{E43EAB86-E9DA-4821-AEB8-800987DF8345}" dt="2019-10-31T03:01:50.164" v="8286" actId="47"/>
        <pc:sldMkLst>
          <pc:docMk/>
          <pc:sldMk cId="4229287881" sldId="2061"/>
        </pc:sldMkLst>
        <pc:spChg chg="mod">
          <ac:chgData name="Patrick David" userId="daa19269-4890-4d57-b830-4465cdaf32ca" providerId="ADAL" clId="{E43EAB86-E9DA-4821-AEB8-800987DF8345}" dt="2019-10-03T12:50:39.158" v="6298" actId="20577"/>
          <ac:spMkLst>
            <pc:docMk/>
            <pc:sldMk cId="4229287881" sldId="2061"/>
            <ac:spMk id="4" creationId="{F93D070B-1559-495E-9C35-5099C4CE4183}"/>
          </ac:spMkLst>
        </pc:spChg>
        <pc:spChg chg="del mod">
          <ac:chgData name="Patrick David" userId="daa19269-4890-4d57-b830-4465cdaf32ca" providerId="ADAL" clId="{E43EAB86-E9DA-4821-AEB8-800987DF8345}" dt="2019-10-24T19:56:30.641" v="7691" actId="478"/>
          <ac:spMkLst>
            <pc:docMk/>
            <pc:sldMk cId="4229287881" sldId="2061"/>
            <ac:spMk id="6" creationId="{3959D61B-9C53-4F81-9505-0DF4DB4E16A5}"/>
          </ac:spMkLst>
        </pc:spChg>
        <pc:spChg chg="mod">
          <ac:chgData name="Patrick David" userId="daa19269-4890-4d57-b830-4465cdaf32ca" providerId="ADAL" clId="{E43EAB86-E9DA-4821-AEB8-800987DF8345}" dt="2019-10-24T20:03:25.501" v="7734" actId="12"/>
          <ac:spMkLst>
            <pc:docMk/>
            <pc:sldMk cId="4229287881" sldId="2061"/>
            <ac:spMk id="7" creationId="{9024A2B5-7E9E-4A6F-AE06-D64AADF19D32}"/>
          </ac:spMkLst>
        </pc:spChg>
        <pc:picChg chg="add mod">
          <ac:chgData name="Patrick David" userId="daa19269-4890-4d57-b830-4465cdaf32ca" providerId="ADAL" clId="{E43EAB86-E9DA-4821-AEB8-800987DF8345}" dt="2019-10-03T12:40:12.108" v="5644" actId="1076"/>
          <ac:picMkLst>
            <pc:docMk/>
            <pc:sldMk cId="4229287881" sldId="2061"/>
            <ac:picMk id="2" creationId="{8073F742-84E2-4442-B944-E6AE3A697B58}"/>
          </ac:picMkLst>
        </pc:picChg>
        <pc:picChg chg="add mod">
          <ac:chgData name="Patrick David" userId="daa19269-4890-4d57-b830-4465cdaf32ca" providerId="ADAL" clId="{E43EAB86-E9DA-4821-AEB8-800987DF8345}" dt="2019-10-03T12:40:15.504" v="5645" actId="1076"/>
          <ac:picMkLst>
            <pc:docMk/>
            <pc:sldMk cId="4229287881" sldId="2061"/>
            <ac:picMk id="3" creationId="{F5A1489B-2686-4547-810B-E53C5809B07A}"/>
          </ac:picMkLst>
        </pc:picChg>
        <pc:picChg chg="add mod">
          <ac:chgData name="Patrick David" userId="daa19269-4890-4d57-b830-4465cdaf32ca" providerId="ADAL" clId="{E43EAB86-E9DA-4821-AEB8-800987DF8345}" dt="2019-10-03T12:41:07.345" v="5658" actId="1076"/>
          <ac:picMkLst>
            <pc:docMk/>
            <pc:sldMk cId="4229287881" sldId="2061"/>
            <ac:picMk id="5" creationId="{E571AEC0-5D6B-4205-8DC3-299E68DC92B0}"/>
          </ac:picMkLst>
        </pc:picChg>
        <pc:picChg chg="add mod">
          <ac:chgData name="Patrick David" userId="daa19269-4890-4d57-b830-4465cdaf32ca" providerId="ADAL" clId="{E43EAB86-E9DA-4821-AEB8-800987DF8345}" dt="2019-10-03T12:47:08.988" v="6271" actId="1076"/>
          <ac:picMkLst>
            <pc:docMk/>
            <pc:sldMk cId="4229287881" sldId="2061"/>
            <ac:picMk id="8" creationId="{CBF2A354-A0AB-4A1A-A2B2-091BE803832A}"/>
          </ac:picMkLst>
        </pc:picChg>
        <pc:picChg chg="add mod">
          <ac:chgData name="Patrick David" userId="daa19269-4890-4d57-b830-4465cdaf32ca" providerId="ADAL" clId="{E43EAB86-E9DA-4821-AEB8-800987DF8345}" dt="2019-10-03T12:47:06.806" v="6270" actId="1076"/>
          <ac:picMkLst>
            <pc:docMk/>
            <pc:sldMk cId="4229287881" sldId="2061"/>
            <ac:picMk id="9" creationId="{873778ED-0A08-4B4E-B205-F0030C309D25}"/>
          </ac:picMkLst>
        </pc:picChg>
        <pc:picChg chg="add mod">
          <ac:chgData name="Patrick David" userId="daa19269-4890-4d57-b830-4465cdaf32ca" providerId="ADAL" clId="{E43EAB86-E9DA-4821-AEB8-800987DF8345}" dt="2019-10-03T12:41:11.599" v="5659" actId="1076"/>
          <ac:picMkLst>
            <pc:docMk/>
            <pc:sldMk cId="4229287881" sldId="2061"/>
            <ac:picMk id="10" creationId="{4BACDB86-FE28-4495-83E0-668630236644}"/>
          </ac:picMkLst>
        </pc:picChg>
        <pc:picChg chg="add del">
          <ac:chgData name="Patrick David" userId="daa19269-4890-4d57-b830-4465cdaf32ca" providerId="ADAL" clId="{E43EAB86-E9DA-4821-AEB8-800987DF8345}" dt="2019-10-03T12:45:06.238" v="6094"/>
          <ac:picMkLst>
            <pc:docMk/>
            <pc:sldMk cId="4229287881" sldId="2061"/>
            <ac:picMk id="11" creationId="{8707B7E9-0F5A-41B6-821B-417602A9EC5D}"/>
          </ac:picMkLst>
        </pc:picChg>
      </pc:sldChg>
      <pc:sldChg chg="addSp delSp modSp add mod">
        <pc:chgData name="Patrick David" userId="daa19269-4890-4d57-b830-4465cdaf32ca" providerId="ADAL" clId="{E43EAB86-E9DA-4821-AEB8-800987DF8345}" dt="2019-11-15T15:54:28.261" v="13445" actId="20577"/>
        <pc:sldMkLst>
          <pc:docMk/>
          <pc:sldMk cId="1973816771" sldId="2062"/>
        </pc:sldMkLst>
        <pc:spChg chg="add mod">
          <ac:chgData name="Patrick David" userId="daa19269-4890-4d57-b830-4465cdaf32ca" providerId="ADAL" clId="{E43EAB86-E9DA-4821-AEB8-800987DF8345}" dt="2019-11-15T15:54:28.261" v="13445" actId="20577"/>
          <ac:spMkLst>
            <pc:docMk/>
            <pc:sldMk cId="1973816771" sldId="2062"/>
            <ac:spMk id="3" creationId="{2CE9BE0E-EDA1-43C9-AAD3-E2869575C547}"/>
          </ac:spMkLst>
        </pc:spChg>
        <pc:spChg chg="mod">
          <ac:chgData name="Patrick David" userId="daa19269-4890-4d57-b830-4465cdaf32ca" providerId="ADAL" clId="{E43EAB86-E9DA-4821-AEB8-800987DF8345}" dt="2019-10-03T13:12:47.263" v="6678"/>
          <ac:spMkLst>
            <pc:docMk/>
            <pc:sldMk cId="1973816771" sldId="2062"/>
            <ac:spMk id="4" creationId="{DE9B0C55-E446-4888-AA9F-81C346D917DB}"/>
          </ac:spMkLst>
        </pc:spChg>
        <pc:spChg chg="mod">
          <ac:chgData name="Patrick David" userId="daa19269-4890-4d57-b830-4465cdaf32ca" providerId="ADAL" clId="{E43EAB86-E9DA-4821-AEB8-800987DF8345}" dt="2019-10-03T20:20:13.719" v="7103"/>
          <ac:spMkLst>
            <pc:docMk/>
            <pc:sldMk cId="1973816771" sldId="2062"/>
            <ac:spMk id="5" creationId="{6184C9FF-792F-4F79-ACC9-4B4430C88F7C}"/>
          </ac:spMkLst>
        </pc:spChg>
        <pc:picChg chg="del">
          <ac:chgData name="Patrick David" userId="daa19269-4890-4d57-b830-4465cdaf32ca" providerId="ADAL" clId="{E43EAB86-E9DA-4821-AEB8-800987DF8345}" dt="2019-10-03T13:07:12.973" v="6320" actId="478"/>
          <ac:picMkLst>
            <pc:docMk/>
            <pc:sldMk cId="1973816771" sldId="2062"/>
            <ac:picMk id="2" creationId="{519EFF0F-0618-4E84-94C2-8588921D9FB7}"/>
          </ac:picMkLst>
        </pc:picChg>
      </pc:sldChg>
      <pc:sldChg chg="modSp add del mod ord modNotesTx">
        <pc:chgData name="Patrick David" userId="daa19269-4890-4d57-b830-4465cdaf32ca" providerId="ADAL" clId="{E43EAB86-E9DA-4821-AEB8-800987DF8345}" dt="2019-10-16T14:25:30.106" v="7649" actId="47"/>
        <pc:sldMkLst>
          <pc:docMk/>
          <pc:sldMk cId="1064210445" sldId="2063"/>
        </pc:sldMkLst>
        <pc:spChg chg="mod">
          <ac:chgData name="Patrick David" userId="daa19269-4890-4d57-b830-4465cdaf32ca" providerId="ADAL" clId="{E43EAB86-E9DA-4821-AEB8-800987DF8345}" dt="2019-10-03T14:04:01.129" v="6744" actId="20577"/>
          <ac:spMkLst>
            <pc:docMk/>
            <pc:sldMk cId="1064210445" sldId="2063"/>
            <ac:spMk id="6" creationId="{00000000-0000-0000-0000-000000000000}"/>
          </ac:spMkLst>
        </pc:spChg>
      </pc:sldChg>
      <pc:sldChg chg="add del">
        <pc:chgData name="Patrick David" userId="daa19269-4890-4d57-b830-4465cdaf32ca" providerId="ADAL" clId="{E43EAB86-E9DA-4821-AEB8-800987DF8345}" dt="2019-10-03T13:08:54.321" v="6546"/>
        <pc:sldMkLst>
          <pc:docMk/>
          <pc:sldMk cId="3422583023" sldId="2063"/>
        </pc:sldMkLst>
      </pc:sldChg>
      <pc:sldChg chg="modSp add del mod ord">
        <pc:chgData name="Patrick David" userId="daa19269-4890-4d57-b830-4465cdaf32ca" providerId="ADAL" clId="{E43EAB86-E9DA-4821-AEB8-800987DF8345}" dt="2019-10-16T14:24:17.214" v="7648" actId="47"/>
        <pc:sldMkLst>
          <pc:docMk/>
          <pc:sldMk cId="2759731087" sldId="2064"/>
        </pc:sldMkLst>
        <pc:spChg chg="mod">
          <ac:chgData name="Patrick David" userId="daa19269-4890-4d57-b830-4465cdaf32ca" providerId="ADAL" clId="{E43EAB86-E9DA-4821-AEB8-800987DF8345}" dt="2019-10-03T14:03:34.932" v="6732" actId="20577"/>
          <ac:spMkLst>
            <pc:docMk/>
            <pc:sldMk cId="2759731087" sldId="2064"/>
            <ac:spMk id="6" creationId="{00000000-0000-0000-0000-000000000000}"/>
          </ac:spMkLst>
        </pc:spChg>
      </pc:sldChg>
      <pc:sldChg chg="addSp delSp modSp add mod modNotesTx">
        <pc:chgData name="Patrick David" userId="daa19269-4890-4d57-b830-4465cdaf32ca" providerId="ADAL" clId="{E43EAB86-E9DA-4821-AEB8-800987DF8345}" dt="2019-11-15T18:49:01.173" v="14716" actId="313"/>
        <pc:sldMkLst>
          <pc:docMk/>
          <pc:sldMk cId="435073244" sldId="2065"/>
        </pc:sldMkLst>
        <pc:spChg chg="add del">
          <ac:chgData name="Patrick David" userId="daa19269-4890-4d57-b830-4465cdaf32ca" providerId="ADAL" clId="{E43EAB86-E9DA-4821-AEB8-800987DF8345}" dt="2019-10-03T19:59:26.468" v="6773"/>
          <ac:spMkLst>
            <pc:docMk/>
            <pc:sldMk cId="435073244" sldId="2065"/>
            <ac:spMk id="3" creationId="{5C7DEAE3-957D-42F3-A401-94E3E19DFB33}"/>
          </ac:spMkLst>
        </pc:spChg>
        <pc:spChg chg="mod">
          <ac:chgData name="Patrick David" userId="daa19269-4890-4d57-b830-4465cdaf32ca" providerId="ADAL" clId="{E43EAB86-E9DA-4821-AEB8-800987DF8345}" dt="2019-11-15T15:24:35.448" v="12307" actId="255"/>
          <ac:spMkLst>
            <pc:docMk/>
            <pc:sldMk cId="435073244" sldId="2065"/>
            <ac:spMk id="4" creationId="{F93D070B-1559-495E-9C35-5099C4CE4183}"/>
          </ac:spMkLst>
        </pc:spChg>
        <pc:spChg chg="mod">
          <ac:chgData name="Patrick David" userId="daa19269-4890-4d57-b830-4465cdaf32ca" providerId="ADAL" clId="{E43EAB86-E9DA-4821-AEB8-800987DF8345}" dt="2019-11-15T15:24:39.343" v="12308" actId="207"/>
          <ac:spMkLst>
            <pc:docMk/>
            <pc:sldMk cId="435073244" sldId="2065"/>
            <ac:spMk id="5" creationId="{B21C04EA-5183-4DA1-85BA-D4A8A1CD937E}"/>
          </ac:spMkLst>
        </pc:spChg>
        <pc:spChg chg="mod">
          <ac:chgData name="Patrick David" userId="daa19269-4890-4d57-b830-4465cdaf32ca" providerId="ADAL" clId="{E43EAB86-E9DA-4821-AEB8-800987DF8345}" dt="2019-10-04T14:14:28.978" v="7221" actId="1076"/>
          <ac:spMkLst>
            <pc:docMk/>
            <pc:sldMk cId="435073244" sldId="2065"/>
            <ac:spMk id="6" creationId="{629ED0FF-E7BF-462F-9247-303980314379}"/>
          </ac:spMkLst>
        </pc:spChg>
        <pc:spChg chg="del">
          <ac:chgData name="Patrick David" userId="daa19269-4890-4d57-b830-4465cdaf32ca" providerId="ADAL" clId="{E43EAB86-E9DA-4821-AEB8-800987DF8345}" dt="2019-11-13T22:38:30.278" v="11977" actId="478"/>
          <ac:spMkLst>
            <pc:docMk/>
            <pc:sldMk cId="435073244" sldId="2065"/>
            <ac:spMk id="7" creationId="{5CCAB411-9EF8-4878-87DE-6E7B04093DC2}"/>
          </ac:spMkLst>
        </pc:spChg>
        <pc:spChg chg="add del mod">
          <ac:chgData name="Patrick David" userId="daa19269-4890-4d57-b830-4465cdaf32ca" providerId="ADAL" clId="{E43EAB86-E9DA-4821-AEB8-800987DF8345}" dt="2019-10-24T20:40:48.542" v="8099" actId="12084"/>
          <ac:spMkLst>
            <pc:docMk/>
            <pc:sldMk cId="435073244" sldId="2065"/>
            <ac:spMk id="7" creationId="{9024A2B5-7E9E-4A6F-AE06-D64AADF19D32}"/>
          </ac:spMkLst>
        </pc:spChg>
        <pc:spChg chg="del">
          <ac:chgData name="Patrick David" userId="daa19269-4890-4d57-b830-4465cdaf32ca" providerId="ADAL" clId="{E43EAB86-E9DA-4821-AEB8-800987DF8345}" dt="2019-11-13T22:38:30.957" v="11978" actId="478"/>
          <ac:spMkLst>
            <pc:docMk/>
            <pc:sldMk cId="435073244" sldId="2065"/>
            <ac:spMk id="8" creationId="{29D50AE5-4115-4277-B043-5F156D5FBDAA}"/>
          </ac:spMkLst>
        </pc:spChg>
        <pc:spChg chg="del">
          <ac:chgData name="Patrick David" userId="daa19269-4890-4d57-b830-4465cdaf32ca" providerId="ADAL" clId="{E43EAB86-E9DA-4821-AEB8-800987DF8345}" dt="2019-11-13T22:38:31.809" v="11979" actId="478"/>
          <ac:spMkLst>
            <pc:docMk/>
            <pc:sldMk cId="435073244" sldId="2065"/>
            <ac:spMk id="10" creationId="{85D50086-BA9D-427F-AECB-C82EB0948EE3}"/>
          </ac:spMkLst>
        </pc:spChg>
        <pc:graphicFrameChg chg="add del">
          <ac:chgData name="Patrick David" userId="daa19269-4890-4d57-b830-4465cdaf32ca" providerId="ADAL" clId="{E43EAB86-E9DA-4821-AEB8-800987DF8345}" dt="2019-10-03T19:59:26.468" v="6773"/>
          <ac:graphicFrameMkLst>
            <pc:docMk/>
            <pc:sldMk cId="435073244" sldId="2065"/>
            <ac:graphicFrameMk id="2" creationId="{1F41EA83-1445-4017-BCCF-E05F53BF369F}"/>
          </ac:graphicFrameMkLst>
        </pc:graphicFrameChg>
        <pc:graphicFrameChg chg="add del mod">
          <ac:chgData name="Patrick David" userId="daa19269-4890-4d57-b830-4465cdaf32ca" providerId="ADAL" clId="{E43EAB86-E9DA-4821-AEB8-800987DF8345}" dt="2019-10-24T20:39:28.295" v="8088" actId="12084"/>
          <ac:graphicFrameMkLst>
            <pc:docMk/>
            <pc:sldMk cId="435073244" sldId="2065"/>
            <ac:graphicFrameMk id="2" creationId="{ED19E23F-2B48-438B-A359-0C9F7F052576}"/>
          </ac:graphicFrameMkLst>
        </pc:graphicFrameChg>
        <pc:graphicFrameChg chg="add mod">
          <ac:chgData name="Patrick David" userId="daa19269-4890-4d57-b830-4465cdaf32ca" providerId="ADAL" clId="{E43EAB86-E9DA-4821-AEB8-800987DF8345}" dt="2019-10-24T20:41:25.117" v="8106" actId="20577"/>
          <ac:graphicFrameMkLst>
            <pc:docMk/>
            <pc:sldMk cId="435073244" sldId="2065"/>
            <ac:graphicFrameMk id="3" creationId="{DE4F0374-EB81-4F7E-83AD-18872A87BD0F}"/>
          </ac:graphicFrameMkLst>
        </pc:graphicFrameChg>
        <pc:graphicFrameChg chg="add del mod">
          <ac:chgData name="Patrick David" userId="daa19269-4890-4d57-b830-4465cdaf32ca" providerId="ADAL" clId="{E43EAB86-E9DA-4821-AEB8-800987DF8345}" dt="2019-10-03T20:01:10.793" v="6805" actId="478"/>
          <ac:graphicFrameMkLst>
            <pc:docMk/>
            <pc:sldMk cId="435073244" sldId="2065"/>
            <ac:graphicFrameMk id="5" creationId="{CCD97A24-65E6-4817-BA22-B341283D4177}"/>
          </ac:graphicFrameMkLst>
        </pc:graphicFrameChg>
      </pc:sldChg>
      <pc:sldChg chg="addSp delSp modSp add mod ord modNotesTx">
        <pc:chgData name="Patrick David" userId="daa19269-4890-4d57-b830-4465cdaf32ca" providerId="ADAL" clId="{E43EAB86-E9DA-4821-AEB8-800987DF8345}" dt="2019-11-15T18:59:44.696" v="14726" actId="313"/>
        <pc:sldMkLst>
          <pc:docMk/>
          <pc:sldMk cId="2229154489" sldId="2066"/>
        </pc:sldMkLst>
        <pc:spChg chg="add del mod">
          <ac:chgData name="Patrick David" userId="daa19269-4890-4d57-b830-4465cdaf32ca" providerId="ADAL" clId="{E43EAB86-E9DA-4821-AEB8-800987DF8345}" dt="2019-10-24T20:01:26.816" v="7718" actId="12084"/>
          <ac:spMkLst>
            <pc:docMk/>
            <pc:sldMk cId="2229154489" sldId="2066"/>
            <ac:spMk id="3" creationId="{B6CD810F-73DA-4710-BBB8-8CA90BB97D0B}"/>
          </ac:spMkLst>
        </pc:spChg>
        <pc:spChg chg="mod">
          <ac:chgData name="Patrick David" userId="daa19269-4890-4d57-b830-4465cdaf32ca" providerId="ADAL" clId="{E43EAB86-E9DA-4821-AEB8-800987DF8345}" dt="2019-10-16T14:05:03.888" v="7390" actId="6549"/>
          <ac:spMkLst>
            <pc:docMk/>
            <pc:sldMk cId="2229154489" sldId="2066"/>
            <ac:spMk id="4" creationId="{F93D070B-1559-495E-9C35-5099C4CE4183}"/>
          </ac:spMkLst>
        </pc:spChg>
        <pc:spChg chg="del">
          <ac:chgData name="Patrick David" userId="daa19269-4890-4d57-b830-4465cdaf32ca" providerId="ADAL" clId="{E43EAB86-E9DA-4821-AEB8-800987DF8345}" dt="2019-10-24T19:56:21.614" v="7690" actId="478"/>
          <ac:spMkLst>
            <pc:docMk/>
            <pc:sldMk cId="2229154489" sldId="2066"/>
            <ac:spMk id="6" creationId="{3959D61B-9C53-4F81-9505-0DF4DB4E16A5}"/>
          </ac:spMkLst>
        </pc:spChg>
        <pc:spChg chg="add del mod">
          <ac:chgData name="Patrick David" userId="daa19269-4890-4d57-b830-4465cdaf32ca" providerId="ADAL" clId="{E43EAB86-E9DA-4821-AEB8-800987DF8345}" dt="2019-11-15T18:46:45.318" v="14710"/>
          <ac:spMkLst>
            <pc:docMk/>
            <pc:sldMk cId="2229154489" sldId="2066"/>
            <ac:spMk id="7" creationId="{9024A2B5-7E9E-4A6F-AE06-D64AADF19D32}"/>
          </ac:spMkLst>
        </pc:spChg>
        <pc:graphicFrameChg chg="add del mod">
          <ac:chgData name="Patrick David" userId="daa19269-4890-4d57-b830-4465cdaf32ca" providerId="ADAL" clId="{E43EAB86-E9DA-4821-AEB8-800987DF8345}" dt="2019-10-24T20:00:58.399" v="7714" actId="12084"/>
          <ac:graphicFrameMkLst>
            <pc:docMk/>
            <pc:sldMk cId="2229154489" sldId="2066"/>
            <ac:graphicFrameMk id="2" creationId="{2009DD9A-ECAC-4B1A-A3AD-F27090486956}"/>
          </ac:graphicFrameMkLst>
        </pc:graphicFrameChg>
        <pc:graphicFrameChg chg="add mod">
          <ac:chgData name="Patrick David" userId="daa19269-4890-4d57-b830-4465cdaf32ca" providerId="ADAL" clId="{E43EAB86-E9DA-4821-AEB8-800987DF8345}" dt="2019-10-24T20:52:31.551" v="8182" actId="14100"/>
          <ac:graphicFrameMkLst>
            <pc:docMk/>
            <pc:sldMk cId="2229154489" sldId="2066"/>
            <ac:graphicFrameMk id="5" creationId="{5512369E-734C-4694-94CF-F37D043D066B}"/>
          </ac:graphicFrameMkLst>
        </pc:graphicFrameChg>
      </pc:sldChg>
      <pc:sldChg chg="delSp del mod">
        <pc:chgData name="Patrick David" userId="daa19269-4890-4d57-b830-4465cdaf32ca" providerId="ADAL" clId="{E43EAB86-E9DA-4821-AEB8-800987DF8345}" dt="2019-10-24T20:27:32.029" v="7885" actId="47"/>
        <pc:sldMkLst>
          <pc:docMk/>
          <pc:sldMk cId="3588837460" sldId="2067"/>
        </pc:sldMkLst>
        <pc:spChg chg="del">
          <ac:chgData name="Patrick David" userId="daa19269-4890-4d57-b830-4465cdaf32ca" providerId="ADAL" clId="{E43EAB86-E9DA-4821-AEB8-800987DF8345}" dt="2019-10-24T19:58:05.163" v="7699" actId="478"/>
          <ac:spMkLst>
            <pc:docMk/>
            <pc:sldMk cId="3588837460" sldId="2067"/>
            <ac:spMk id="6" creationId="{6D603098-C326-4B24-A5F1-8CCDC79026AD}"/>
          </ac:spMkLst>
        </pc:spChg>
      </pc:sldChg>
      <pc:sldChg chg="delSp del mod">
        <pc:chgData name="Patrick David" userId="daa19269-4890-4d57-b830-4465cdaf32ca" providerId="ADAL" clId="{E43EAB86-E9DA-4821-AEB8-800987DF8345}" dt="2019-10-24T20:29:31.237" v="7893" actId="47"/>
        <pc:sldMkLst>
          <pc:docMk/>
          <pc:sldMk cId="1188899016" sldId="2068"/>
        </pc:sldMkLst>
        <pc:spChg chg="del">
          <ac:chgData name="Patrick David" userId="daa19269-4890-4d57-b830-4465cdaf32ca" providerId="ADAL" clId="{E43EAB86-E9DA-4821-AEB8-800987DF8345}" dt="2019-10-24T19:58:50.612" v="7703" actId="478"/>
          <ac:spMkLst>
            <pc:docMk/>
            <pc:sldMk cId="1188899016" sldId="2068"/>
            <ac:spMk id="5" creationId="{6EE13B2C-7458-479E-A281-EFCA2753D05B}"/>
          </ac:spMkLst>
        </pc:spChg>
      </pc:sldChg>
      <pc:sldChg chg="delSp modSp mod">
        <pc:chgData name="Patrick David" userId="daa19269-4890-4d57-b830-4465cdaf32ca" providerId="ADAL" clId="{E43EAB86-E9DA-4821-AEB8-800987DF8345}" dt="2019-10-24T20:56:09.736" v="8209" actId="207"/>
        <pc:sldMkLst>
          <pc:docMk/>
          <pc:sldMk cId="1505019699" sldId="2069"/>
        </pc:sldMkLst>
        <pc:spChg chg="del">
          <ac:chgData name="Patrick David" userId="daa19269-4890-4d57-b830-4465cdaf32ca" providerId="ADAL" clId="{E43EAB86-E9DA-4821-AEB8-800987DF8345}" dt="2019-10-24T20:56:06.087" v="8208" actId="478"/>
          <ac:spMkLst>
            <pc:docMk/>
            <pc:sldMk cId="1505019699" sldId="2069"/>
            <ac:spMk id="6" creationId="{629ED0FF-E7BF-462F-9247-303980314379}"/>
          </ac:spMkLst>
        </pc:spChg>
        <pc:spChg chg="mod">
          <ac:chgData name="Patrick David" userId="daa19269-4890-4d57-b830-4465cdaf32ca" providerId="ADAL" clId="{E43EAB86-E9DA-4821-AEB8-800987DF8345}" dt="2019-10-24T20:56:09.736" v="8209" actId="207"/>
          <ac:spMkLst>
            <pc:docMk/>
            <pc:sldMk cId="1505019699" sldId="2069"/>
            <ac:spMk id="7" creationId="{9024A2B5-7E9E-4A6F-AE06-D64AADF19D32}"/>
          </ac:spMkLst>
        </pc:spChg>
      </pc:sldChg>
      <pc:sldChg chg="addSp delSp modSp add mod modNotesTx">
        <pc:chgData name="Patrick David" userId="daa19269-4890-4d57-b830-4465cdaf32ca" providerId="ADAL" clId="{E43EAB86-E9DA-4821-AEB8-800987DF8345}" dt="2019-11-15T18:48:55.425" v="14714" actId="313"/>
        <pc:sldMkLst>
          <pc:docMk/>
          <pc:sldMk cId="3799044385" sldId="2070"/>
        </pc:sldMkLst>
        <pc:spChg chg="add del mod">
          <ac:chgData name="Patrick David" userId="daa19269-4890-4d57-b830-4465cdaf32ca" providerId="ADAL" clId="{E43EAB86-E9DA-4821-AEB8-800987DF8345}" dt="2019-10-24T20:06:56.630" v="7744" actId="478"/>
          <ac:spMkLst>
            <pc:docMk/>
            <pc:sldMk cId="3799044385" sldId="2070"/>
            <ac:spMk id="3" creationId="{FDB980B7-2B0E-4095-AD3C-DBAAE17BC142}"/>
          </ac:spMkLst>
        </pc:spChg>
        <pc:spChg chg="mod">
          <ac:chgData name="Patrick David" userId="daa19269-4890-4d57-b830-4465cdaf32ca" providerId="ADAL" clId="{E43EAB86-E9DA-4821-AEB8-800987DF8345}" dt="2019-11-15T15:24:03.964" v="12303" actId="255"/>
          <ac:spMkLst>
            <pc:docMk/>
            <pc:sldMk cId="3799044385" sldId="2070"/>
            <ac:spMk id="4" creationId="{F93D070B-1559-495E-9C35-5099C4CE4183}"/>
          </ac:spMkLst>
        </pc:spChg>
        <pc:spChg chg="add del mod">
          <ac:chgData name="Patrick David" userId="daa19269-4890-4d57-b830-4465cdaf32ca" providerId="ADAL" clId="{E43EAB86-E9DA-4821-AEB8-800987DF8345}" dt="2019-10-24T20:07:29.233" v="7769" actId="12084"/>
          <ac:spMkLst>
            <pc:docMk/>
            <pc:sldMk cId="3799044385" sldId="2070"/>
            <ac:spMk id="5" creationId="{7097FE4C-7B94-4A2D-A8AF-D52424BF3D13}"/>
          </ac:spMkLst>
        </pc:spChg>
        <pc:graphicFrameChg chg="del">
          <ac:chgData name="Patrick David" userId="daa19269-4890-4d57-b830-4465cdaf32ca" providerId="ADAL" clId="{E43EAB86-E9DA-4821-AEB8-800987DF8345}" dt="2019-10-24T20:06:07.379" v="7739" actId="478"/>
          <ac:graphicFrameMkLst>
            <pc:docMk/>
            <pc:sldMk cId="3799044385" sldId="2070"/>
            <ac:graphicFrameMk id="2" creationId="{D29A8B18-D289-435F-AD64-827072081460}"/>
          </ac:graphicFrameMkLst>
        </pc:graphicFrameChg>
        <pc:graphicFrameChg chg="add mod">
          <ac:chgData name="Patrick David" userId="daa19269-4890-4d57-b830-4465cdaf32ca" providerId="ADAL" clId="{E43EAB86-E9DA-4821-AEB8-800987DF8345}" dt="2019-11-15T18:10:31.549" v="14585" actId="20577"/>
          <ac:graphicFrameMkLst>
            <pc:docMk/>
            <pc:sldMk cId="3799044385" sldId="2070"/>
            <ac:graphicFrameMk id="6" creationId="{709FB37B-CFEE-4925-84D1-B019CF060DA8}"/>
          </ac:graphicFrameMkLst>
        </pc:graphicFrameChg>
      </pc:sldChg>
      <pc:sldChg chg="addSp delSp modSp add mod modCm modNotesTx">
        <pc:chgData name="Patrick David" userId="daa19269-4890-4d57-b830-4465cdaf32ca" providerId="ADAL" clId="{E43EAB86-E9DA-4821-AEB8-800987DF8345}" dt="2019-11-15T18:48:59.909" v="14715" actId="313"/>
        <pc:sldMkLst>
          <pc:docMk/>
          <pc:sldMk cId="41508343" sldId="2071"/>
        </pc:sldMkLst>
        <pc:spChg chg="add del mod">
          <ac:chgData name="Patrick David" userId="daa19269-4890-4d57-b830-4465cdaf32ca" providerId="ADAL" clId="{E43EAB86-E9DA-4821-AEB8-800987DF8345}" dt="2019-10-24T20:30:41.503" v="7909" actId="767"/>
          <ac:spMkLst>
            <pc:docMk/>
            <pc:sldMk cId="41508343" sldId="2071"/>
            <ac:spMk id="3" creationId="{1F8FF662-3A00-4BA7-BF91-290D7C93BC9D}"/>
          </ac:spMkLst>
        </pc:spChg>
        <pc:spChg chg="mod">
          <ac:chgData name="Patrick David" userId="daa19269-4890-4d57-b830-4465cdaf32ca" providerId="ADAL" clId="{E43EAB86-E9DA-4821-AEB8-800987DF8345}" dt="2019-11-15T15:24:14.962" v="12304" actId="255"/>
          <ac:spMkLst>
            <pc:docMk/>
            <pc:sldMk cId="41508343" sldId="2071"/>
            <ac:spMk id="4" creationId="{F93D070B-1559-495E-9C35-5099C4CE4183}"/>
          </ac:spMkLst>
        </pc:spChg>
        <pc:spChg chg="add del mod">
          <ac:chgData name="Patrick David" userId="daa19269-4890-4d57-b830-4465cdaf32ca" providerId="ADAL" clId="{E43EAB86-E9DA-4821-AEB8-800987DF8345}" dt="2019-10-24T20:32:43.320" v="8046" actId="12084"/>
          <ac:spMkLst>
            <pc:docMk/>
            <pc:sldMk cId="41508343" sldId="2071"/>
            <ac:spMk id="6" creationId="{34C30DE5-01F3-430F-B7CB-8AEDC2BB2E46}"/>
          </ac:spMkLst>
        </pc:spChg>
        <pc:graphicFrameChg chg="del modGraphic">
          <ac:chgData name="Patrick David" userId="daa19269-4890-4d57-b830-4465cdaf32ca" providerId="ADAL" clId="{E43EAB86-E9DA-4821-AEB8-800987DF8345}" dt="2019-10-24T20:30:01.309" v="7899" actId="478"/>
          <ac:graphicFrameMkLst>
            <pc:docMk/>
            <pc:sldMk cId="41508343" sldId="2071"/>
            <ac:graphicFrameMk id="2" creationId="{4B4FB111-2541-4670-9154-800FA4FC2683}"/>
          </ac:graphicFrameMkLst>
        </pc:graphicFrameChg>
        <pc:graphicFrameChg chg="add del mod">
          <ac:chgData name="Patrick David" userId="daa19269-4890-4d57-b830-4465cdaf32ca" providerId="ADAL" clId="{E43EAB86-E9DA-4821-AEB8-800987DF8345}" dt="2019-10-24T20:30:31.376" v="7903" actId="12084"/>
          <ac:graphicFrameMkLst>
            <pc:docMk/>
            <pc:sldMk cId="41508343" sldId="2071"/>
            <ac:graphicFrameMk id="5" creationId="{2BFFA6FD-C8AA-4251-974D-B69BD4E7C617}"/>
          </ac:graphicFrameMkLst>
        </pc:graphicFrameChg>
        <pc:graphicFrameChg chg="add mod">
          <ac:chgData name="Patrick David" userId="daa19269-4890-4d57-b830-4465cdaf32ca" providerId="ADAL" clId="{E43EAB86-E9DA-4821-AEB8-800987DF8345}" dt="2019-11-15T15:23:28.546" v="12298" actId="14100"/>
          <ac:graphicFrameMkLst>
            <pc:docMk/>
            <pc:sldMk cId="41508343" sldId="2071"/>
            <ac:graphicFrameMk id="7" creationId="{835AC471-AFB8-4D1C-9B30-ACDF0178ACD4}"/>
          </ac:graphicFrameMkLst>
        </pc:graphicFrameChg>
      </pc:sldChg>
      <pc:sldChg chg="new del">
        <pc:chgData name="Patrick David" userId="daa19269-4890-4d57-b830-4465cdaf32ca" providerId="ADAL" clId="{E43EAB86-E9DA-4821-AEB8-800987DF8345}" dt="2019-10-24T20:29:40.935" v="7895" actId="47"/>
        <pc:sldMkLst>
          <pc:docMk/>
          <pc:sldMk cId="204143114" sldId="2071"/>
        </pc:sldMkLst>
      </pc:sldChg>
      <pc:sldChg chg="modSp mod">
        <pc:chgData name="Patrick David" userId="daa19269-4890-4d57-b830-4465cdaf32ca" providerId="ADAL" clId="{E43EAB86-E9DA-4821-AEB8-800987DF8345}" dt="2019-11-15T15:54:56.620" v="13448" actId="6549"/>
        <pc:sldMkLst>
          <pc:docMk/>
          <pc:sldMk cId="3594376547" sldId="2072"/>
        </pc:sldMkLst>
        <pc:spChg chg="mod">
          <ac:chgData name="Patrick David" userId="daa19269-4890-4d57-b830-4465cdaf32ca" providerId="ADAL" clId="{E43EAB86-E9DA-4821-AEB8-800987DF8345}" dt="2019-11-15T15:54:56.620" v="13448" actId="6549"/>
          <ac:spMkLst>
            <pc:docMk/>
            <pc:sldMk cId="3594376547" sldId="2072"/>
            <ac:spMk id="4" creationId="{DE9B0C55-E446-4888-AA9F-81C346D917DB}"/>
          </ac:spMkLst>
        </pc:spChg>
      </pc:sldChg>
      <pc:sldChg chg="modSp del">
        <pc:chgData name="Patrick David" userId="daa19269-4890-4d57-b830-4465cdaf32ca" providerId="ADAL" clId="{E43EAB86-E9DA-4821-AEB8-800987DF8345}" dt="2019-11-13T22:13:23.216" v="11241" actId="47"/>
        <pc:sldMkLst>
          <pc:docMk/>
          <pc:sldMk cId="2439640217" sldId="2073"/>
        </pc:sldMkLst>
        <pc:spChg chg="mod">
          <ac:chgData name="Patrick David" userId="daa19269-4890-4d57-b830-4465cdaf32ca" providerId="ADAL" clId="{E43EAB86-E9DA-4821-AEB8-800987DF8345}" dt="2019-10-31T03:01:42.535" v="8285"/>
          <ac:spMkLst>
            <pc:docMk/>
            <pc:sldMk cId="2439640217" sldId="2073"/>
            <ac:spMk id="4" creationId="{F93D070B-1559-495E-9C35-5099C4CE4183}"/>
          </ac:spMkLst>
        </pc:spChg>
        <pc:spChg chg="mod">
          <ac:chgData name="Patrick David" userId="daa19269-4890-4d57-b830-4465cdaf32ca" providerId="ADAL" clId="{E43EAB86-E9DA-4821-AEB8-800987DF8345}" dt="2019-11-08T22:53:32.527" v="9382" actId="255"/>
          <ac:spMkLst>
            <pc:docMk/>
            <pc:sldMk cId="2439640217" sldId="2073"/>
            <ac:spMk id="7" creationId="{9024A2B5-7E9E-4A6F-AE06-D64AADF19D32}"/>
          </ac:spMkLst>
        </pc:spChg>
      </pc:sldChg>
      <pc:sldChg chg="addSp delSp modSp mod">
        <pc:chgData name="Patrick David" userId="daa19269-4890-4d57-b830-4465cdaf32ca" providerId="ADAL" clId="{E43EAB86-E9DA-4821-AEB8-800987DF8345}" dt="2019-11-15T18:09:36.038" v="14535"/>
        <pc:sldMkLst>
          <pc:docMk/>
          <pc:sldMk cId="1255044967" sldId="2074"/>
        </pc:sldMkLst>
        <pc:spChg chg="mod">
          <ac:chgData name="Patrick David" userId="daa19269-4890-4d57-b830-4465cdaf32ca" providerId="ADAL" clId="{E43EAB86-E9DA-4821-AEB8-800987DF8345}" dt="2019-11-13T21:42:30.117" v="10290" actId="20577"/>
          <ac:spMkLst>
            <pc:docMk/>
            <pc:sldMk cId="1255044967" sldId="2074"/>
            <ac:spMk id="4" creationId="{F93D070B-1559-495E-9C35-5099C4CE4183}"/>
          </ac:spMkLst>
        </pc:spChg>
        <pc:spChg chg="del mod">
          <ac:chgData name="Patrick David" userId="daa19269-4890-4d57-b830-4465cdaf32ca" providerId="ADAL" clId="{E43EAB86-E9DA-4821-AEB8-800987DF8345}" dt="2019-11-15T15:21:58.500" v="12285" actId="12084"/>
          <ac:spMkLst>
            <pc:docMk/>
            <pc:sldMk cId="1255044967" sldId="2074"/>
            <ac:spMk id="7" creationId="{9024A2B5-7E9E-4A6F-AE06-D64AADF19D32}"/>
          </ac:spMkLst>
        </pc:spChg>
        <pc:graphicFrameChg chg="add mod">
          <ac:chgData name="Patrick David" userId="daa19269-4890-4d57-b830-4465cdaf32ca" providerId="ADAL" clId="{E43EAB86-E9DA-4821-AEB8-800987DF8345}" dt="2019-11-15T18:09:36.038" v="14535"/>
          <ac:graphicFrameMkLst>
            <pc:docMk/>
            <pc:sldMk cId="1255044967" sldId="2074"/>
            <ac:graphicFrameMk id="2" creationId="{B43F55EF-FF1A-4C69-96CD-B0A844C6EF74}"/>
          </ac:graphicFrameMkLst>
        </pc:graphicFrameChg>
      </pc:sldChg>
      <pc:sldChg chg="modSp mod">
        <pc:chgData name="Patrick David" userId="daa19269-4890-4d57-b830-4465cdaf32ca" providerId="ADAL" clId="{E43EAB86-E9DA-4821-AEB8-800987DF8345}" dt="2019-11-15T18:09:19.191" v="14533" actId="207"/>
        <pc:sldMkLst>
          <pc:docMk/>
          <pc:sldMk cId="3530564222" sldId="2075"/>
        </pc:sldMkLst>
        <pc:spChg chg="mod">
          <ac:chgData name="Patrick David" userId="daa19269-4890-4d57-b830-4465cdaf32ca" providerId="ADAL" clId="{E43EAB86-E9DA-4821-AEB8-800987DF8345}" dt="2019-11-15T18:09:19.191" v="14533" actId="207"/>
          <ac:spMkLst>
            <pc:docMk/>
            <pc:sldMk cId="3530564222" sldId="2075"/>
            <ac:spMk id="7" creationId="{9024A2B5-7E9E-4A6F-AE06-D64AADF19D32}"/>
          </ac:spMkLst>
        </pc:spChg>
      </pc:sldChg>
      <pc:sldChg chg="modSp mod">
        <pc:chgData name="Patrick David" userId="daa19269-4890-4d57-b830-4465cdaf32ca" providerId="ADAL" clId="{E43EAB86-E9DA-4821-AEB8-800987DF8345}" dt="2019-11-15T15:25:34.949" v="12318" actId="255"/>
        <pc:sldMkLst>
          <pc:docMk/>
          <pc:sldMk cId="636079740" sldId="2076"/>
        </pc:sldMkLst>
        <pc:spChg chg="mod">
          <ac:chgData name="Patrick David" userId="daa19269-4890-4d57-b830-4465cdaf32ca" providerId="ADAL" clId="{E43EAB86-E9DA-4821-AEB8-800987DF8345}" dt="2019-11-15T15:25:34.949" v="12318" actId="255"/>
          <ac:spMkLst>
            <pc:docMk/>
            <pc:sldMk cId="636079740" sldId="2076"/>
            <ac:spMk id="4" creationId="{F93D070B-1559-495E-9C35-5099C4CE4183}"/>
          </ac:spMkLst>
        </pc:spChg>
        <pc:spChg chg="mod">
          <ac:chgData name="Patrick David" userId="daa19269-4890-4d57-b830-4465cdaf32ca" providerId="ADAL" clId="{E43EAB86-E9DA-4821-AEB8-800987DF8345}" dt="2019-11-15T15:25:31.544" v="12317" actId="207"/>
          <ac:spMkLst>
            <pc:docMk/>
            <pc:sldMk cId="636079740" sldId="2076"/>
            <ac:spMk id="7" creationId="{9024A2B5-7E9E-4A6F-AE06-D64AADF19D32}"/>
          </ac:spMkLst>
        </pc:spChg>
      </pc:sldChg>
      <pc:sldChg chg="del">
        <pc:chgData name="Patrick David" userId="daa19269-4890-4d57-b830-4465cdaf32ca" providerId="ADAL" clId="{E43EAB86-E9DA-4821-AEB8-800987DF8345}" dt="2019-10-31T03:11:41.479" v="8343" actId="47"/>
        <pc:sldMkLst>
          <pc:docMk/>
          <pc:sldMk cId="148676587" sldId="2077"/>
        </pc:sldMkLst>
      </pc:sldChg>
      <pc:sldChg chg="modSp mod">
        <pc:chgData name="Patrick David" userId="daa19269-4890-4d57-b830-4465cdaf32ca" providerId="ADAL" clId="{E43EAB86-E9DA-4821-AEB8-800987DF8345}" dt="2019-11-15T15:43:42.604" v="13003" actId="20577"/>
        <pc:sldMkLst>
          <pc:docMk/>
          <pc:sldMk cId="653845275" sldId="2078"/>
        </pc:sldMkLst>
        <pc:spChg chg="mod">
          <ac:chgData name="Patrick David" userId="daa19269-4890-4d57-b830-4465cdaf32ca" providerId="ADAL" clId="{E43EAB86-E9DA-4821-AEB8-800987DF8345}" dt="2019-11-15T15:43:42.604" v="13003" actId="20577"/>
          <ac:spMkLst>
            <pc:docMk/>
            <pc:sldMk cId="653845275" sldId="2078"/>
            <ac:spMk id="7" creationId="{9024A2B5-7E9E-4A6F-AE06-D64AADF19D32}"/>
          </ac:spMkLst>
        </pc:spChg>
      </pc:sldChg>
      <pc:sldChg chg="modSp mod">
        <pc:chgData name="Patrick David" userId="daa19269-4890-4d57-b830-4465cdaf32ca" providerId="ADAL" clId="{E43EAB86-E9DA-4821-AEB8-800987DF8345}" dt="2019-11-15T15:47:05.841" v="13207" actId="6549"/>
        <pc:sldMkLst>
          <pc:docMk/>
          <pc:sldMk cId="2027655598" sldId="2079"/>
        </pc:sldMkLst>
        <pc:spChg chg="mod">
          <ac:chgData name="Patrick David" userId="daa19269-4890-4d57-b830-4465cdaf32ca" providerId="ADAL" clId="{E43EAB86-E9DA-4821-AEB8-800987DF8345}" dt="2019-11-15T15:47:05.841" v="13207" actId="6549"/>
          <ac:spMkLst>
            <pc:docMk/>
            <pc:sldMk cId="2027655598" sldId="2079"/>
            <ac:spMk id="7" creationId="{9024A2B5-7E9E-4A6F-AE06-D64AADF19D32}"/>
          </ac:spMkLst>
        </pc:spChg>
      </pc:sldChg>
      <pc:sldChg chg="modSp mod">
        <pc:chgData name="Patrick David" userId="daa19269-4890-4d57-b830-4465cdaf32ca" providerId="ADAL" clId="{E43EAB86-E9DA-4821-AEB8-800987DF8345}" dt="2019-11-15T15:51:44.072" v="13433" actId="20577"/>
        <pc:sldMkLst>
          <pc:docMk/>
          <pc:sldMk cId="561526720" sldId="2080"/>
        </pc:sldMkLst>
        <pc:spChg chg="mod">
          <ac:chgData name="Patrick David" userId="daa19269-4890-4d57-b830-4465cdaf32ca" providerId="ADAL" clId="{E43EAB86-E9DA-4821-AEB8-800987DF8345}" dt="2019-11-15T15:51:44.072" v="13433" actId="20577"/>
          <ac:spMkLst>
            <pc:docMk/>
            <pc:sldMk cId="561526720" sldId="2080"/>
            <ac:spMk id="7" creationId="{9024A2B5-7E9E-4A6F-AE06-D64AADF19D32}"/>
          </ac:spMkLst>
        </pc:spChg>
      </pc:sldChg>
      <pc:sldChg chg="modSp del mod">
        <pc:chgData name="Patrick David" userId="daa19269-4890-4d57-b830-4465cdaf32ca" providerId="ADAL" clId="{E43EAB86-E9DA-4821-AEB8-800987DF8345}" dt="2019-11-15T16:07:18.470" v="13899" actId="47"/>
        <pc:sldMkLst>
          <pc:docMk/>
          <pc:sldMk cId="2498731552" sldId="2081"/>
        </pc:sldMkLst>
        <pc:spChg chg="mod">
          <ac:chgData name="Patrick David" userId="daa19269-4890-4d57-b830-4465cdaf32ca" providerId="ADAL" clId="{E43EAB86-E9DA-4821-AEB8-800987DF8345}" dt="2019-11-15T16:02:17.987" v="13633" actId="6549"/>
          <ac:spMkLst>
            <pc:docMk/>
            <pc:sldMk cId="2498731552" sldId="2081"/>
            <ac:spMk id="2" creationId="{A1556EF0-69E7-49D7-8190-C9EF73AD5338}"/>
          </ac:spMkLst>
        </pc:spChg>
      </pc:sldChg>
      <pc:sldChg chg="modSp mod modNotesTx">
        <pc:chgData name="Patrick David" userId="daa19269-4890-4d57-b830-4465cdaf32ca" providerId="ADAL" clId="{E43EAB86-E9DA-4821-AEB8-800987DF8345}" dt="2019-11-15T16:19:38.965" v="14386" actId="20577"/>
        <pc:sldMkLst>
          <pc:docMk/>
          <pc:sldMk cId="2450304114" sldId="2082"/>
        </pc:sldMkLst>
        <pc:spChg chg="mod">
          <ac:chgData name="Patrick David" userId="daa19269-4890-4d57-b830-4465cdaf32ca" providerId="ADAL" clId="{E43EAB86-E9DA-4821-AEB8-800987DF8345}" dt="2019-11-15T16:13:23.901" v="14266" actId="207"/>
          <ac:spMkLst>
            <pc:docMk/>
            <pc:sldMk cId="2450304114" sldId="2082"/>
            <ac:spMk id="2" creationId="{502DED7D-69AF-4611-9BD9-DB3D1C4BC238}"/>
          </ac:spMkLst>
        </pc:spChg>
        <pc:spChg chg="mod">
          <ac:chgData name="Patrick David" userId="daa19269-4890-4d57-b830-4465cdaf32ca" providerId="ADAL" clId="{E43EAB86-E9DA-4821-AEB8-800987DF8345}" dt="2019-11-15T16:14:35.025" v="14276" actId="20577"/>
          <ac:spMkLst>
            <pc:docMk/>
            <pc:sldMk cId="2450304114" sldId="2082"/>
            <ac:spMk id="3" creationId="{71E438DE-E6A6-46F3-A75D-14B7CA7FA3E9}"/>
          </ac:spMkLst>
        </pc:spChg>
      </pc:sldChg>
      <pc:sldChg chg="modSp mod">
        <pc:chgData name="Patrick David" userId="daa19269-4890-4d57-b830-4465cdaf32ca" providerId="ADAL" clId="{E43EAB86-E9DA-4821-AEB8-800987DF8345}" dt="2019-11-07T14:42:41.116" v="9157" actId="20577"/>
        <pc:sldMkLst>
          <pc:docMk/>
          <pc:sldMk cId="214204653" sldId="2083"/>
        </pc:sldMkLst>
        <pc:spChg chg="mod">
          <ac:chgData name="Patrick David" userId="daa19269-4890-4d57-b830-4465cdaf32ca" providerId="ADAL" clId="{E43EAB86-E9DA-4821-AEB8-800987DF8345}" dt="2019-11-07T14:42:41.116" v="9157" actId="20577"/>
          <ac:spMkLst>
            <pc:docMk/>
            <pc:sldMk cId="214204653" sldId="2083"/>
            <ac:spMk id="4" creationId="{8C61C740-C1BD-4371-8F74-7BBB734FC5EB}"/>
          </ac:spMkLst>
        </pc:spChg>
      </pc:sldChg>
      <pc:sldChg chg="add del">
        <pc:chgData name="Patrick David" userId="daa19269-4890-4d57-b830-4465cdaf32ca" providerId="ADAL" clId="{E43EAB86-E9DA-4821-AEB8-800987DF8345}" dt="2019-11-04T20:18:20.952" v="8989" actId="47"/>
        <pc:sldMkLst>
          <pc:docMk/>
          <pc:sldMk cId="3739106940" sldId="2083"/>
        </pc:sldMkLst>
      </pc:sldChg>
      <pc:sldChg chg="modSp mod">
        <pc:chgData name="Patrick David" userId="daa19269-4890-4d57-b830-4465cdaf32ca" providerId="ADAL" clId="{E43EAB86-E9DA-4821-AEB8-800987DF8345}" dt="2019-11-15T18:46:45.318" v="14710"/>
        <pc:sldMkLst>
          <pc:docMk/>
          <pc:sldMk cId="518774579" sldId="2084"/>
        </pc:sldMkLst>
        <pc:spChg chg="mod">
          <ac:chgData name="Patrick David" userId="daa19269-4890-4d57-b830-4465cdaf32ca" providerId="ADAL" clId="{E43EAB86-E9DA-4821-AEB8-800987DF8345}" dt="2019-11-15T18:46:45.318" v="14710"/>
          <ac:spMkLst>
            <pc:docMk/>
            <pc:sldMk cId="518774579" sldId="2084"/>
            <ac:spMk id="7" creationId="{9024A2B5-7E9E-4A6F-AE06-D64AADF19D32}"/>
          </ac:spMkLst>
        </pc:spChg>
      </pc:sldChg>
      <pc:sldChg chg="modSp mod modNotesTx">
        <pc:chgData name="Patrick David" userId="daa19269-4890-4d57-b830-4465cdaf32ca" providerId="ADAL" clId="{E43EAB86-E9DA-4821-AEB8-800987DF8345}" dt="2019-11-15T18:59:47.232" v="14728" actId="313"/>
        <pc:sldMkLst>
          <pc:docMk/>
          <pc:sldMk cId="2044795745" sldId="2085"/>
        </pc:sldMkLst>
        <pc:spChg chg="mod">
          <ac:chgData name="Patrick David" userId="daa19269-4890-4d57-b830-4465cdaf32ca" providerId="ADAL" clId="{E43EAB86-E9DA-4821-AEB8-800987DF8345}" dt="2019-11-15T18:46:45.318" v="14710"/>
          <ac:spMkLst>
            <pc:docMk/>
            <pc:sldMk cId="2044795745" sldId="2085"/>
            <ac:spMk id="7" creationId="{9024A2B5-7E9E-4A6F-AE06-D64AADF19D32}"/>
          </ac:spMkLst>
        </pc:spChg>
      </pc:sldChg>
      <pc:sldChg chg="modSp add">
        <pc:chgData name="Patrick David" userId="daa19269-4890-4d57-b830-4465cdaf32ca" providerId="ADAL" clId="{E43EAB86-E9DA-4821-AEB8-800987DF8345}" dt="2019-11-15T15:39:19.162" v="12607" actId="207"/>
        <pc:sldMkLst>
          <pc:docMk/>
          <pc:sldMk cId="2288921426" sldId="2086"/>
        </pc:sldMkLst>
        <pc:graphicFrameChg chg="mod">
          <ac:chgData name="Patrick David" userId="daa19269-4890-4d57-b830-4465cdaf32ca" providerId="ADAL" clId="{E43EAB86-E9DA-4821-AEB8-800987DF8345}" dt="2019-11-15T15:39:19.162" v="12607" actId="207"/>
          <ac:graphicFrameMkLst>
            <pc:docMk/>
            <pc:sldMk cId="2288921426" sldId="2086"/>
            <ac:graphicFrameMk id="2" creationId="{9C03DC81-EF19-4CE4-A7F9-AA9230B1A299}"/>
          </ac:graphicFrameMkLst>
        </pc:graphicFrameChg>
      </pc:sldChg>
      <pc:sldChg chg="modSp mod">
        <pc:chgData name="Patrick David" userId="daa19269-4890-4d57-b830-4465cdaf32ca" providerId="ADAL" clId="{E43EAB86-E9DA-4821-AEB8-800987DF8345}" dt="2019-11-15T16:22:09.884" v="14411" actId="20577"/>
        <pc:sldMkLst>
          <pc:docMk/>
          <pc:sldMk cId="3011347652" sldId="2087"/>
        </pc:sldMkLst>
        <pc:spChg chg="mod">
          <ac:chgData name="Patrick David" userId="daa19269-4890-4d57-b830-4465cdaf32ca" providerId="ADAL" clId="{E43EAB86-E9DA-4821-AEB8-800987DF8345}" dt="2019-11-15T16:14:52.765" v="14280" actId="20577"/>
          <ac:spMkLst>
            <pc:docMk/>
            <pc:sldMk cId="3011347652" sldId="2087"/>
            <ac:spMk id="4" creationId="{F93D070B-1559-495E-9C35-5099C4CE4183}"/>
          </ac:spMkLst>
        </pc:spChg>
        <pc:spChg chg="mod">
          <ac:chgData name="Patrick David" userId="daa19269-4890-4d57-b830-4465cdaf32ca" providerId="ADAL" clId="{E43EAB86-E9DA-4821-AEB8-800987DF8345}" dt="2019-11-15T16:22:09.884" v="14411" actId="20577"/>
          <ac:spMkLst>
            <pc:docMk/>
            <pc:sldMk cId="3011347652" sldId="2087"/>
            <ac:spMk id="7" creationId="{9024A2B5-7E9E-4A6F-AE06-D64AADF19D32}"/>
          </ac:spMkLst>
        </pc:spChg>
      </pc:sldChg>
      <pc:sldChg chg="new mod modClrScheme modShow chgLayout">
        <pc:chgData name="Patrick David" userId="daa19269-4890-4d57-b830-4465cdaf32ca" providerId="ADAL" clId="{E43EAB86-E9DA-4821-AEB8-800987DF8345}" dt="2019-11-15T18:54:49.240" v="14724" actId="729"/>
        <pc:sldMkLst>
          <pc:docMk/>
          <pc:sldMk cId="446778317" sldId="2088"/>
        </pc:sldMkLst>
      </pc:sldChg>
      <pc:sldMasterChg chg="delSldLayout">
        <pc:chgData name="Patrick David" userId="daa19269-4890-4d57-b830-4465cdaf32ca" providerId="ADAL" clId="{E43EAB86-E9DA-4821-AEB8-800987DF8345}" dt="2019-11-15T18:54:52.315" v="14725" actId="47"/>
        <pc:sldMasterMkLst>
          <pc:docMk/>
          <pc:sldMasterMk cId="3195275636" sldId="2147483660"/>
        </pc:sldMasterMkLst>
        <pc:sldLayoutChg chg="del">
          <pc:chgData name="Patrick David" userId="daa19269-4890-4d57-b830-4465cdaf32ca" providerId="ADAL" clId="{E43EAB86-E9DA-4821-AEB8-800987DF8345}" dt="2019-11-15T18:54:52.315" v="14725" actId="47"/>
          <pc:sldLayoutMkLst>
            <pc:docMk/>
            <pc:sldMasterMk cId="3195275636" sldId="2147483660"/>
            <pc:sldLayoutMk cId="3517050678" sldId="2147483673"/>
          </pc:sldLayoutMkLst>
        </pc:sldLayoutChg>
      </pc:sldMasterChg>
      <pc:sldMasterChg chg="delSldLayout">
        <pc:chgData name="Patrick David" userId="daa19269-4890-4d57-b830-4465cdaf32ca" providerId="ADAL" clId="{E43EAB86-E9DA-4821-AEB8-800987DF8345}" dt="2019-09-20T20:11:22.300" v="221" actId="47"/>
        <pc:sldMasterMkLst>
          <pc:docMk/>
          <pc:sldMasterMk cId="865339214" sldId="2147483675"/>
        </pc:sldMasterMkLst>
        <pc:sldLayoutChg chg="del">
          <pc:chgData name="Patrick David" userId="daa19269-4890-4d57-b830-4465cdaf32ca" providerId="ADAL" clId="{E43EAB86-E9DA-4821-AEB8-800987DF8345}" dt="2019-09-20T20:09:04.107" v="204" actId="47"/>
          <pc:sldLayoutMkLst>
            <pc:docMk/>
            <pc:sldMasterMk cId="865339214" sldId="2147483675"/>
            <pc:sldLayoutMk cId="4032571298" sldId="2147483755"/>
          </pc:sldLayoutMkLst>
        </pc:sldLayoutChg>
        <pc:sldLayoutChg chg="del">
          <pc:chgData name="Patrick David" userId="daa19269-4890-4d57-b830-4465cdaf32ca" providerId="ADAL" clId="{E43EAB86-E9DA-4821-AEB8-800987DF8345}" dt="2019-09-20T20:10:00.542" v="213" actId="47"/>
          <pc:sldLayoutMkLst>
            <pc:docMk/>
            <pc:sldMasterMk cId="865339214" sldId="2147483675"/>
            <pc:sldLayoutMk cId="3103263189" sldId="2147483756"/>
          </pc:sldLayoutMkLst>
        </pc:sldLayoutChg>
        <pc:sldLayoutChg chg="del">
          <pc:chgData name="Patrick David" userId="daa19269-4890-4d57-b830-4465cdaf32ca" providerId="ADAL" clId="{E43EAB86-E9DA-4821-AEB8-800987DF8345}" dt="2019-09-20T20:10:36.406" v="218" actId="47"/>
          <pc:sldLayoutMkLst>
            <pc:docMk/>
            <pc:sldMasterMk cId="865339214" sldId="2147483675"/>
            <pc:sldLayoutMk cId="4180376968" sldId="2147483757"/>
          </pc:sldLayoutMkLst>
        </pc:sldLayoutChg>
        <pc:sldLayoutChg chg="del">
          <pc:chgData name="Patrick David" userId="daa19269-4890-4d57-b830-4465cdaf32ca" providerId="ADAL" clId="{E43EAB86-E9DA-4821-AEB8-800987DF8345}" dt="2019-09-20T20:11:22.300" v="221" actId="47"/>
          <pc:sldLayoutMkLst>
            <pc:docMk/>
            <pc:sldMasterMk cId="865339214" sldId="2147483675"/>
            <pc:sldLayoutMk cId="3670030355" sldId="2147483758"/>
          </pc:sldLayoutMkLst>
        </pc:sldLayoutChg>
      </pc:sldMasterChg>
      <pc:sldMasterChg chg="delSldLayout">
        <pc:chgData name="Patrick David" userId="daa19269-4890-4d57-b830-4465cdaf32ca" providerId="ADAL" clId="{E43EAB86-E9DA-4821-AEB8-800987DF8345}" dt="2019-10-16T14:26:43.684" v="7653" actId="47"/>
        <pc:sldMasterMkLst>
          <pc:docMk/>
          <pc:sldMasterMk cId="790280219" sldId="2147483702"/>
        </pc:sldMasterMkLst>
        <pc:sldLayoutChg chg="del">
          <pc:chgData name="Patrick David" userId="daa19269-4890-4d57-b830-4465cdaf32ca" providerId="ADAL" clId="{E43EAB86-E9DA-4821-AEB8-800987DF8345}" dt="2019-10-16T14:26:43.684" v="7653" actId="47"/>
          <pc:sldLayoutMkLst>
            <pc:docMk/>
            <pc:sldMasterMk cId="790280219" sldId="2147483702"/>
            <pc:sldLayoutMk cId="1563929808" sldId="2147483723"/>
          </pc:sldLayoutMkLst>
        </pc:sldLayoutChg>
      </pc:sldMasterChg>
      <pc:sldMasterChg chg="new del mod addSldLayout delSldLayout">
        <pc:chgData name="Patrick David" userId="daa19269-4890-4d57-b830-4465cdaf32ca" providerId="ADAL" clId="{E43EAB86-E9DA-4821-AEB8-800987DF8345}" dt="2019-11-15T18:53:24.906" v="14719" actId="6938"/>
        <pc:sldMasterMkLst>
          <pc:docMk/>
          <pc:sldMasterMk cId="2208795547" sldId="2147483756"/>
        </pc:sldMasterMkLst>
        <pc:sldLayoutChg chg="new del replId">
          <pc:chgData name="Patrick David" userId="daa19269-4890-4d57-b830-4465cdaf32ca" providerId="ADAL" clId="{E43EAB86-E9DA-4821-AEB8-800987DF8345}" dt="2019-11-15T18:53:24.906" v="14719" actId="6938"/>
          <pc:sldLayoutMkLst>
            <pc:docMk/>
            <pc:sldMasterMk cId="2208795547" sldId="2147483756"/>
            <pc:sldLayoutMk cId="1513600843" sldId="2147483757"/>
          </pc:sldLayoutMkLst>
        </pc:sldLayoutChg>
        <pc:sldLayoutChg chg="new del replId">
          <pc:chgData name="Patrick David" userId="daa19269-4890-4d57-b830-4465cdaf32ca" providerId="ADAL" clId="{E43EAB86-E9DA-4821-AEB8-800987DF8345}" dt="2019-11-15T18:53:24.906" v="14719" actId="6938"/>
          <pc:sldLayoutMkLst>
            <pc:docMk/>
            <pc:sldMasterMk cId="2208795547" sldId="2147483756"/>
            <pc:sldLayoutMk cId="2636499084" sldId="2147483758"/>
          </pc:sldLayoutMkLst>
        </pc:sldLayoutChg>
        <pc:sldLayoutChg chg="new del replId">
          <pc:chgData name="Patrick David" userId="daa19269-4890-4d57-b830-4465cdaf32ca" providerId="ADAL" clId="{E43EAB86-E9DA-4821-AEB8-800987DF8345}" dt="2019-11-15T18:53:24.906" v="14719" actId="6938"/>
          <pc:sldLayoutMkLst>
            <pc:docMk/>
            <pc:sldMasterMk cId="2208795547" sldId="2147483756"/>
            <pc:sldLayoutMk cId="755929889" sldId="2147483759"/>
          </pc:sldLayoutMkLst>
        </pc:sldLayoutChg>
        <pc:sldLayoutChg chg="new del replId">
          <pc:chgData name="Patrick David" userId="daa19269-4890-4d57-b830-4465cdaf32ca" providerId="ADAL" clId="{E43EAB86-E9DA-4821-AEB8-800987DF8345}" dt="2019-11-15T18:53:24.906" v="14719" actId="6938"/>
          <pc:sldLayoutMkLst>
            <pc:docMk/>
            <pc:sldMasterMk cId="2208795547" sldId="2147483756"/>
            <pc:sldLayoutMk cId="420278094" sldId="2147483760"/>
          </pc:sldLayoutMkLst>
        </pc:sldLayoutChg>
        <pc:sldLayoutChg chg="new del replId">
          <pc:chgData name="Patrick David" userId="daa19269-4890-4d57-b830-4465cdaf32ca" providerId="ADAL" clId="{E43EAB86-E9DA-4821-AEB8-800987DF8345}" dt="2019-11-15T18:53:24.906" v="14719" actId="6938"/>
          <pc:sldLayoutMkLst>
            <pc:docMk/>
            <pc:sldMasterMk cId="2208795547" sldId="2147483756"/>
            <pc:sldLayoutMk cId="4152421423" sldId="2147483761"/>
          </pc:sldLayoutMkLst>
        </pc:sldLayoutChg>
        <pc:sldLayoutChg chg="new del replId">
          <pc:chgData name="Patrick David" userId="daa19269-4890-4d57-b830-4465cdaf32ca" providerId="ADAL" clId="{E43EAB86-E9DA-4821-AEB8-800987DF8345}" dt="2019-11-15T18:53:24.906" v="14719" actId="6938"/>
          <pc:sldLayoutMkLst>
            <pc:docMk/>
            <pc:sldMasterMk cId="2208795547" sldId="2147483756"/>
            <pc:sldLayoutMk cId="668605319" sldId="2147483762"/>
          </pc:sldLayoutMkLst>
        </pc:sldLayoutChg>
        <pc:sldLayoutChg chg="new del replId">
          <pc:chgData name="Patrick David" userId="daa19269-4890-4d57-b830-4465cdaf32ca" providerId="ADAL" clId="{E43EAB86-E9DA-4821-AEB8-800987DF8345}" dt="2019-11-15T18:53:24.906" v="14719" actId="6938"/>
          <pc:sldLayoutMkLst>
            <pc:docMk/>
            <pc:sldMasterMk cId="2208795547" sldId="2147483756"/>
            <pc:sldLayoutMk cId="3308415971" sldId="2147483763"/>
          </pc:sldLayoutMkLst>
        </pc:sldLayoutChg>
        <pc:sldLayoutChg chg="new del replId">
          <pc:chgData name="Patrick David" userId="daa19269-4890-4d57-b830-4465cdaf32ca" providerId="ADAL" clId="{E43EAB86-E9DA-4821-AEB8-800987DF8345}" dt="2019-11-15T18:53:24.906" v="14719" actId="6938"/>
          <pc:sldLayoutMkLst>
            <pc:docMk/>
            <pc:sldMasterMk cId="2208795547" sldId="2147483756"/>
            <pc:sldLayoutMk cId="1671684318" sldId="2147483764"/>
          </pc:sldLayoutMkLst>
        </pc:sldLayoutChg>
        <pc:sldLayoutChg chg="new del replId">
          <pc:chgData name="Patrick David" userId="daa19269-4890-4d57-b830-4465cdaf32ca" providerId="ADAL" clId="{E43EAB86-E9DA-4821-AEB8-800987DF8345}" dt="2019-11-15T18:53:24.906" v="14719" actId="6938"/>
          <pc:sldLayoutMkLst>
            <pc:docMk/>
            <pc:sldMasterMk cId="2208795547" sldId="2147483756"/>
            <pc:sldLayoutMk cId="1521717574" sldId="2147483765"/>
          </pc:sldLayoutMkLst>
        </pc:sldLayoutChg>
        <pc:sldLayoutChg chg="new del replId">
          <pc:chgData name="Patrick David" userId="daa19269-4890-4d57-b830-4465cdaf32ca" providerId="ADAL" clId="{E43EAB86-E9DA-4821-AEB8-800987DF8345}" dt="2019-11-15T18:53:24.906" v="14719" actId="6938"/>
          <pc:sldLayoutMkLst>
            <pc:docMk/>
            <pc:sldMasterMk cId="2208795547" sldId="2147483756"/>
            <pc:sldLayoutMk cId="3533399633" sldId="2147483766"/>
          </pc:sldLayoutMkLst>
        </pc:sldLayoutChg>
        <pc:sldLayoutChg chg="new del replId">
          <pc:chgData name="Patrick David" userId="daa19269-4890-4d57-b830-4465cdaf32ca" providerId="ADAL" clId="{E43EAB86-E9DA-4821-AEB8-800987DF8345}" dt="2019-11-15T18:53:24.906" v="14719" actId="6938"/>
          <pc:sldLayoutMkLst>
            <pc:docMk/>
            <pc:sldMasterMk cId="2208795547" sldId="2147483756"/>
            <pc:sldLayoutMk cId="2304967449" sldId="2147483767"/>
          </pc:sldLayoutMkLst>
        </pc:sldLayoutChg>
      </pc:sldMasterChg>
    </pc:docChg>
  </pc:docChgLst>
  <pc:docChgLst>
    <pc:chgData clId="Web-{FB33E1DC-04F0-8BD7-BCE3-CE62CC3C0580}"/>
    <pc:docChg chg="modSld">
      <pc:chgData name="" userId="" providerId="" clId="Web-{FB33E1DC-04F0-8BD7-BCE3-CE62CC3C0580}" dt="2021-10-08T15:36:59.041" v="1" actId="20577"/>
      <pc:docMkLst>
        <pc:docMk/>
      </pc:docMkLst>
      <pc:sldChg chg="modSp">
        <pc:chgData name="" userId="" providerId="" clId="Web-{FB33E1DC-04F0-8BD7-BCE3-CE62CC3C0580}" dt="2021-10-08T15:36:59.041" v="1" actId="20577"/>
        <pc:sldMkLst>
          <pc:docMk/>
          <pc:sldMk cId="3799044385" sldId="2070"/>
        </pc:sldMkLst>
        <pc:spChg chg="mod">
          <ac:chgData name="" userId="" providerId="" clId="Web-{FB33E1DC-04F0-8BD7-BCE3-CE62CC3C0580}" dt="2021-10-08T15:36:59.041" v="1" actId="20577"/>
          <ac:spMkLst>
            <pc:docMk/>
            <pc:sldMk cId="3799044385" sldId="2070"/>
            <ac:spMk id="5" creationId="{296F72C8-7708-497B-83B1-901404F4CD70}"/>
          </ac:spMkLst>
        </pc:spChg>
      </pc:sldChg>
    </pc:docChg>
  </pc:docChgLst>
  <pc:docChgLst>
    <pc:chgData name="Darin Vassos" userId="4d36e8db-e5e8-45bb-ad99-b8dea074fc2f" providerId="ADAL" clId="{C570282C-B15F-4E46-9E56-9EEC320A2DE9}"/>
    <pc:docChg chg="custSel modSld">
      <pc:chgData name="Darin Vassos" userId="4d36e8db-e5e8-45bb-ad99-b8dea074fc2f" providerId="ADAL" clId="{C570282C-B15F-4E46-9E56-9EEC320A2DE9}" dt="2021-10-08T19:31:38.289" v="312" actId="20577"/>
      <pc:docMkLst>
        <pc:docMk/>
      </pc:docMkLst>
      <pc:sldChg chg="modSp mod">
        <pc:chgData name="Darin Vassos" userId="4d36e8db-e5e8-45bb-ad99-b8dea074fc2f" providerId="ADAL" clId="{C570282C-B15F-4E46-9E56-9EEC320A2DE9}" dt="2021-10-08T19:31:38.289" v="312" actId="20577"/>
        <pc:sldMkLst>
          <pc:docMk/>
          <pc:sldMk cId="605230059" sldId="1605"/>
        </pc:sldMkLst>
        <pc:spChg chg="mod">
          <ac:chgData name="Darin Vassos" userId="4d36e8db-e5e8-45bb-ad99-b8dea074fc2f" providerId="ADAL" clId="{C570282C-B15F-4E46-9E56-9EEC320A2DE9}" dt="2021-10-08T19:31:38.289" v="312" actId="20577"/>
          <ac:spMkLst>
            <pc:docMk/>
            <pc:sldMk cId="605230059" sldId="1605"/>
            <ac:spMk id="5" creationId="{ACFC34E9-571B-470D-BD22-9074B285DB2B}"/>
          </ac:spMkLst>
        </pc:spChg>
      </pc:sldChg>
      <pc:sldChg chg="modSp mod">
        <pc:chgData name="Darin Vassos" userId="4d36e8db-e5e8-45bb-ad99-b8dea074fc2f" providerId="ADAL" clId="{C570282C-B15F-4E46-9E56-9EEC320A2DE9}" dt="2021-10-08T19:28:13.600" v="182" actId="1036"/>
        <pc:sldMkLst>
          <pc:docMk/>
          <pc:sldMk cId="3800406897" sldId="2055"/>
        </pc:sldMkLst>
        <pc:spChg chg="mod">
          <ac:chgData name="Darin Vassos" userId="4d36e8db-e5e8-45bb-ad99-b8dea074fc2f" providerId="ADAL" clId="{C570282C-B15F-4E46-9E56-9EEC320A2DE9}" dt="2021-10-08T19:28:13.600" v="182" actId="1036"/>
          <ac:spMkLst>
            <pc:docMk/>
            <pc:sldMk cId="3800406897" sldId="2055"/>
            <ac:spMk id="4" creationId="{F93D070B-1559-495E-9C35-5099C4CE4183}"/>
          </ac:spMkLst>
        </pc:spChg>
      </pc:sldChg>
      <pc:sldChg chg="modSp mod modNotesTx">
        <pc:chgData name="Darin Vassos" userId="4d36e8db-e5e8-45bb-ad99-b8dea074fc2f" providerId="ADAL" clId="{C570282C-B15F-4E46-9E56-9EEC320A2DE9}" dt="2021-10-08T19:29:13.372" v="288" actId="20577"/>
        <pc:sldMkLst>
          <pc:docMk/>
          <pc:sldMk cId="3799044385" sldId="2070"/>
        </pc:sldMkLst>
        <pc:spChg chg="mod">
          <ac:chgData name="Darin Vassos" userId="4d36e8db-e5e8-45bb-ad99-b8dea074fc2f" providerId="ADAL" clId="{C570282C-B15F-4E46-9E56-9EEC320A2DE9}" dt="2021-10-08T19:29:13.372" v="288" actId="20577"/>
          <ac:spMkLst>
            <pc:docMk/>
            <pc:sldMk cId="3799044385" sldId="2070"/>
            <ac:spMk id="5" creationId="{296F72C8-7708-497B-83B1-901404F4CD70}"/>
          </ac:spMkLst>
        </pc:spChg>
      </pc:sldChg>
      <pc:sldChg chg="modSp mod">
        <pc:chgData name="Darin Vassos" userId="4d36e8db-e5e8-45bb-ad99-b8dea074fc2f" providerId="ADAL" clId="{C570282C-B15F-4E46-9E56-9EEC320A2DE9}" dt="2021-10-08T19:20:08.196" v="149" actId="14100"/>
        <pc:sldMkLst>
          <pc:docMk/>
          <pc:sldMk cId="1255044967" sldId="2074"/>
        </pc:sldMkLst>
        <pc:spChg chg="mod">
          <ac:chgData name="Darin Vassos" userId="4d36e8db-e5e8-45bb-ad99-b8dea074fc2f" providerId="ADAL" clId="{C570282C-B15F-4E46-9E56-9EEC320A2DE9}" dt="2021-10-08T19:20:08.196" v="149" actId="14100"/>
          <ac:spMkLst>
            <pc:docMk/>
            <pc:sldMk cId="1255044967" sldId="2074"/>
            <ac:spMk id="13" creationId="{025A39E2-4FA6-41AE-9642-EA14803C8C42}"/>
          </ac:spMkLst>
        </pc:spChg>
        <pc:spChg chg="mod">
          <ac:chgData name="Darin Vassos" userId="4d36e8db-e5e8-45bb-ad99-b8dea074fc2f" providerId="ADAL" clId="{C570282C-B15F-4E46-9E56-9EEC320A2DE9}" dt="2021-10-08T19:19:41.433" v="147" actId="14100"/>
          <ac:spMkLst>
            <pc:docMk/>
            <pc:sldMk cId="1255044967" sldId="2074"/>
            <ac:spMk id="14" creationId="{D9ACC6B6-0DBF-4D80-B9EA-E7CE9FFC20D3}"/>
          </ac:spMkLst>
        </pc:spChg>
      </pc:sldChg>
    </pc:docChg>
  </pc:docChgLst>
  <pc:docChgLst>
    <pc:chgData name="Patrick David" userId="daa19269-4890-4d57-b830-4465cdaf32ca" providerId="ADAL" clId="{772195D6-30AC-4CB8-B620-36013654D633}"/>
    <pc:docChg chg="custSel modSld">
      <pc:chgData name="Patrick David" userId="daa19269-4890-4d57-b830-4465cdaf32ca" providerId="ADAL" clId="{772195D6-30AC-4CB8-B620-36013654D633}" dt="2020-07-20T19:51:51.184" v="23" actId="1076"/>
      <pc:docMkLst>
        <pc:docMk/>
      </pc:docMkLst>
      <pc:sldChg chg="delSp mod">
        <pc:chgData name="Patrick David" userId="daa19269-4890-4d57-b830-4465cdaf32ca" providerId="ADAL" clId="{772195D6-30AC-4CB8-B620-36013654D633}" dt="2020-07-20T19:41:40.954" v="12" actId="478"/>
        <pc:sldMkLst>
          <pc:docMk/>
          <pc:sldMk cId="3888818820" sldId="506"/>
        </pc:sldMkLst>
        <pc:spChg chg="del">
          <ac:chgData name="Patrick David" userId="daa19269-4890-4d57-b830-4465cdaf32ca" providerId="ADAL" clId="{772195D6-30AC-4CB8-B620-36013654D633}" dt="2020-07-20T19:41:40.954" v="12" actId="478"/>
          <ac:spMkLst>
            <pc:docMk/>
            <pc:sldMk cId="3888818820" sldId="506"/>
            <ac:spMk id="6" creationId="{3EA86837-592C-4FED-8C6C-23B81AC9CE0F}"/>
          </ac:spMkLst>
        </pc:spChg>
      </pc:sldChg>
      <pc:sldChg chg="modSp mod modNotesTx">
        <pc:chgData name="Patrick David" userId="daa19269-4890-4d57-b830-4465cdaf32ca" providerId="ADAL" clId="{772195D6-30AC-4CB8-B620-36013654D633}" dt="2020-07-20T19:40:47.744" v="11" actId="313"/>
        <pc:sldMkLst>
          <pc:docMk/>
          <pc:sldMk cId="3090392311" sldId="518"/>
        </pc:sldMkLst>
        <pc:spChg chg="mod">
          <ac:chgData name="Patrick David" userId="daa19269-4890-4d57-b830-4465cdaf32ca" providerId="ADAL" clId="{772195D6-30AC-4CB8-B620-36013654D633}" dt="2020-07-20T19:40:46.204" v="10" actId="313"/>
          <ac:spMkLst>
            <pc:docMk/>
            <pc:sldMk cId="3090392311" sldId="518"/>
            <ac:spMk id="2" creationId="{502DED7D-69AF-4611-9BD9-DB3D1C4BC238}"/>
          </ac:spMkLst>
        </pc:spChg>
      </pc:sldChg>
      <pc:sldChg chg="modSp">
        <pc:chgData name="Patrick David" userId="daa19269-4890-4d57-b830-4465cdaf32ca" providerId="ADAL" clId="{772195D6-30AC-4CB8-B620-36013654D633}" dt="2020-07-20T19:45:07.443" v="21" actId="255"/>
        <pc:sldMkLst>
          <pc:docMk/>
          <pc:sldMk cId="605230059" sldId="1605"/>
        </pc:sldMkLst>
        <pc:graphicFrameChg chg="mod">
          <ac:chgData name="Patrick David" userId="daa19269-4890-4d57-b830-4465cdaf32ca" providerId="ADAL" clId="{772195D6-30AC-4CB8-B620-36013654D633}" dt="2020-07-20T19:45:07.443" v="21" actId="255"/>
          <ac:graphicFrameMkLst>
            <pc:docMk/>
            <pc:sldMk cId="605230059" sldId="1605"/>
            <ac:graphicFrameMk id="2" creationId="{4F7904D3-5559-47AF-B6DC-1E79B43BF1D3}"/>
          </ac:graphicFrameMkLst>
        </pc:graphicFrameChg>
      </pc:sldChg>
      <pc:sldChg chg="modSp">
        <pc:chgData name="Patrick David" userId="daa19269-4890-4d57-b830-4465cdaf32ca" providerId="ADAL" clId="{772195D6-30AC-4CB8-B620-36013654D633}" dt="2020-07-20T19:43:57.821" v="18"/>
        <pc:sldMkLst>
          <pc:docMk/>
          <pc:sldMk cId="834017005" sldId="2039"/>
        </pc:sldMkLst>
        <pc:graphicFrameChg chg="mod">
          <ac:chgData name="Patrick David" userId="daa19269-4890-4d57-b830-4465cdaf32ca" providerId="ADAL" clId="{772195D6-30AC-4CB8-B620-36013654D633}" dt="2020-07-20T19:43:57.821" v="18"/>
          <ac:graphicFrameMkLst>
            <pc:docMk/>
            <pc:sldMk cId="834017005" sldId="2039"/>
            <ac:graphicFrameMk id="2" creationId="{6D5FFF26-293E-4001-AC7E-E2A739C9CADE}"/>
          </ac:graphicFrameMkLst>
        </pc:graphicFrameChg>
      </pc:sldChg>
      <pc:sldChg chg="modNotesTx">
        <pc:chgData name="Patrick David" userId="daa19269-4890-4d57-b830-4465cdaf32ca" providerId="ADAL" clId="{772195D6-30AC-4CB8-B620-36013654D633}" dt="2020-07-20T19:40:43.991" v="9" actId="313"/>
        <pc:sldMkLst>
          <pc:docMk/>
          <pc:sldMk cId="2116870404" sldId="2052"/>
        </pc:sldMkLst>
      </pc:sldChg>
      <pc:sldChg chg="modSp mod modNotesTx">
        <pc:chgData name="Patrick David" userId="daa19269-4890-4d57-b830-4465cdaf32ca" providerId="ADAL" clId="{772195D6-30AC-4CB8-B620-36013654D633}" dt="2020-07-20T19:40:42.204" v="8" actId="313"/>
        <pc:sldMkLst>
          <pc:docMk/>
          <pc:sldMk cId="2542554205" sldId="2056"/>
        </pc:sldMkLst>
        <pc:spChg chg="mod">
          <ac:chgData name="Patrick David" userId="daa19269-4890-4d57-b830-4465cdaf32ca" providerId="ADAL" clId="{772195D6-30AC-4CB8-B620-36013654D633}" dt="2020-07-20T19:40:40.778" v="7" actId="313"/>
          <ac:spMkLst>
            <pc:docMk/>
            <pc:sldMk cId="2542554205" sldId="2056"/>
            <ac:spMk id="5" creationId="{0DA41ED1-9B11-4307-BE3E-C4142F5EAEF0}"/>
          </ac:spMkLst>
        </pc:spChg>
      </pc:sldChg>
      <pc:sldChg chg="modSp mod modNotesTx">
        <pc:chgData name="Patrick David" userId="daa19269-4890-4d57-b830-4465cdaf32ca" providerId="ADAL" clId="{772195D6-30AC-4CB8-B620-36013654D633}" dt="2020-07-20T19:40:27.487" v="1" actId="313"/>
        <pc:sldMkLst>
          <pc:docMk/>
          <pc:sldMk cId="2229154489" sldId="2066"/>
        </pc:sldMkLst>
        <pc:spChg chg="mod">
          <ac:chgData name="Patrick David" userId="daa19269-4890-4d57-b830-4465cdaf32ca" providerId="ADAL" clId="{772195D6-30AC-4CB8-B620-36013654D633}" dt="2020-07-20T19:40:25.607" v="0" actId="313"/>
          <ac:spMkLst>
            <pc:docMk/>
            <pc:sldMk cId="2229154489" sldId="2066"/>
            <ac:spMk id="7" creationId="{9024A2B5-7E9E-4A6F-AE06-D64AADF19D32}"/>
          </ac:spMkLst>
        </pc:spChg>
      </pc:sldChg>
      <pc:sldChg chg="modSp mod">
        <pc:chgData name="Patrick David" userId="daa19269-4890-4d57-b830-4465cdaf32ca" providerId="ADAL" clId="{772195D6-30AC-4CB8-B620-36013654D633}" dt="2020-07-20T19:51:51.184" v="23" actId="1076"/>
        <pc:sldMkLst>
          <pc:docMk/>
          <pc:sldMk cId="1255044967" sldId="2074"/>
        </pc:sldMkLst>
        <pc:graphicFrameChg chg="mod">
          <ac:chgData name="Patrick David" userId="daa19269-4890-4d57-b830-4465cdaf32ca" providerId="ADAL" clId="{772195D6-30AC-4CB8-B620-36013654D633}" dt="2020-07-20T19:51:51.184" v="23" actId="1076"/>
          <ac:graphicFrameMkLst>
            <pc:docMk/>
            <pc:sldMk cId="1255044967" sldId="2074"/>
            <ac:graphicFrameMk id="2" creationId="{B43F55EF-FF1A-4C69-96CD-B0A844C6EF74}"/>
          </ac:graphicFrameMkLst>
        </pc:graphicFrameChg>
      </pc:sldChg>
      <pc:sldChg chg="modSp mod">
        <pc:chgData name="Patrick David" userId="daa19269-4890-4d57-b830-4465cdaf32ca" providerId="ADAL" clId="{772195D6-30AC-4CB8-B620-36013654D633}" dt="2020-07-20T19:40:36.381" v="6" actId="313"/>
        <pc:sldMkLst>
          <pc:docMk/>
          <pc:sldMk cId="518774579" sldId="2084"/>
        </pc:sldMkLst>
        <pc:spChg chg="mod">
          <ac:chgData name="Patrick David" userId="daa19269-4890-4d57-b830-4465cdaf32ca" providerId="ADAL" clId="{772195D6-30AC-4CB8-B620-36013654D633}" dt="2020-07-20T19:40:36.381" v="6" actId="313"/>
          <ac:spMkLst>
            <pc:docMk/>
            <pc:sldMk cId="518774579" sldId="2084"/>
            <ac:spMk id="7" creationId="{9024A2B5-7E9E-4A6F-AE06-D64AADF19D32}"/>
          </ac:spMkLst>
        </pc:spChg>
      </pc:sldChg>
      <pc:sldChg chg="modSp mod modNotesTx">
        <pc:chgData name="Patrick David" userId="daa19269-4890-4d57-b830-4465cdaf32ca" providerId="ADAL" clId="{772195D6-30AC-4CB8-B620-36013654D633}" dt="2020-07-20T19:40:33.366" v="5" actId="313"/>
        <pc:sldMkLst>
          <pc:docMk/>
          <pc:sldMk cId="2044795745" sldId="2085"/>
        </pc:sldMkLst>
        <pc:spChg chg="mod">
          <ac:chgData name="Patrick David" userId="daa19269-4890-4d57-b830-4465cdaf32ca" providerId="ADAL" clId="{772195D6-30AC-4CB8-B620-36013654D633}" dt="2020-07-20T19:40:30.746" v="3" actId="313"/>
          <ac:spMkLst>
            <pc:docMk/>
            <pc:sldMk cId="2044795745" sldId="2085"/>
            <ac:spMk id="7" creationId="{9024A2B5-7E9E-4A6F-AE06-D64AADF19D32}"/>
          </ac:spMkLst>
        </pc:spChg>
      </pc:sldChg>
      <pc:sldChg chg="modSp mod">
        <pc:chgData name="Patrick David" userId="daa19269-4890-4d57-b830-4465cdaf32ca" providerId="ADAL" clId="{772195D6-30AC-4CB8-B620-36013654D633}" dt="2020-07-20T19:42:37.674" v="13" actId="20577"/>
        <pc:sldMkLst>
          <pc:docMk/>
          <pc:sldMk cId="2288921426" sldId="2086"/>
        </pc:sldMkLst>
        <pc:graphicFrameChg chg="modGraphic">
          <ac:chgData name="Patrick David" userId="daa19269-4890-4d57-b830-4465cdaf32ca" providerId="ADAL" clId="{772195D6-30AC-4CB8-B620-36013654D633}" dt="2020-07-20T19:42:37.674" v="13" actId="20577"/>
          <ac:graphicFrameMkLst>
            <pc:docMk/>
            <pc:sldMk cId="2288921426" sldId="2086"/>
            <ac:graphicFrameMk id="2" creationId="{9C03DC81-EF19-4CE4-A7F9-AA9230B1A299}"/>
          </ac:graphicFrameMkLst>
        </pc:graphicFrameChg>
      </pc:sldChg>
    </pc:docChg>
  </pc:docChgLst>
  <pc:docChgLst>
    <pc:chgData name="Nick Vargas Vila" userId="1c982030-5de6-444d-9b60-5ad8aae3ce51" providerId="ADAL" clId="{4E1E8FFD-D0F9-4136-8B9B-82DDAB0CB5A8}"/>
    <pc:docChg chg="undo custSel modSld modSection">
      <pc:chgData name="Nick Vargas Vila" userId="1c982030-5de6-444d-9b60-5ad8aae3ce51" providerId="ADAL" clId="{4E1E8FFD-D0F9-4136-8B9B-82DDAB0CB5A8}" dt="2020-07-08T17:05:42.899" v="2751" actId="14100"/>
      <pc:docMkLst>
        <pc:docMk/>
      </pc:docMkLst>
      <pc:sldChg chg="addSp modSp mod">
        <pc:chgData name="Nick Vargas Vila" userId="1c982030-5de6-444d-9b60-5ad8aae3ce51" providerId="ADAL" clId="{4E1E8FFD-D0F9-4136-8B9B-82DDAB0CB5A8}" dt="2020-07-08T17:00:00.261" v="2661" actId="13244"/>
        <pc:sldMkLst>
          <pc:docMk/>
          <pc:sldMk cId="2617407295" sldId="319"/>
        </pc:sldMkLst>
        <pc:spChg chg="add mod">
          <ac:chgData name="Nick Vargas Vila" userId="1c982030-5de6-444d-9b60-5ad8aae3ce51" providerId="ADAL" clId="{4E1E8FFD-D0F9-4136-8B9B-82DDAB0CB5A8}" dt="2020-07-08T17:00:00.261" v="2661" actId="13244"/>
          <ac:spMkLst>
            <pc:docMk/>
            <pc:sldMk cId="2617407295" sldId="319"/>
            <ac:spMk id="2" creationId="{CCA626BE-A35A-4BDF-8DC3-D4C956B423B7}"/>
          </ac:spMkLst>
        </pc:spChg>
        <pc:picChg chg="mod">
          <ac:chgData name="Nick Vargas Vila" userId="1c982030-5de6-444d-9b60-5ad8aae3ce51" providerId="ADAL" clId="{4E1E8FFD-D0F9-4136-8B9B-82DDAB0CB5A8}" dt="2020-07-08T16:57:42.568" v="2613" actId="962"/>
          <ac:picMkLst>
            <pc:docMk/>
            <pc:sldMk cId="2617407295" sldId="319"/>
            <ac:picMk id="6" creationId="{00000000-0000-0000-0000-000000000000}"/>
          </ac:picMkLst>
        </pc:picChg>
      </pc:sldChg>
      <pc:sldChg chg="modSp">
        <pc:chgData name="Nick Vargas Vila" userId="1c982030-5de6-444d-9b60-5ad8aae3ce51" providerId="ADAL" clId="{4E1E8FFD-D0F9-4136-8B9B-82DDAB0CB5A8}" dt="2020-07-08T16:45:33.809" v="0" actId="962"/>
        <pc:sldMkLst>
          <pc:docMk/>
          <pc:sldMk cId="1035602891" sldId="439"/>
        </pc:sldMkLst>
        <pc:graphicFrameChg chg="mod">
          <ac:chgData name="Nick Vargas Vila" userId="1c982030-5de6-444d-9b60-5ad8aae3ce51" providerId="ADAL" clId="{4E1E8FFD-D0F9-4136-8B9B-82DDAB0CB5A8}" dt="2020-07-08T16:45:33.809" v="0" actId="962"/>
          <ac:graphicFrameMkLst>
            <pc:docMk/>
            <pc:sldMk cId="1035602891" sldId="439"/>
            <ac:graphicFrameMk id="8" creationId="{D0B327E9-3A06-4D31-B9C8-7011B98A452D}"/>
          </ac:graphicFrameMkLst>
        </pc:graphicFrameChg>
      </pc:sldChg>
      <pc:sldChg chg="modSp mod">
        <pc:chgData name="Nick Vargas Vila" userId="1c982030-5de6-444d-9b60-5ad8aae3ce51" providerId="ADAL" clId="{4E1E8FFD-D0F9-4136-8B9B-82DDAB0CB5A8}" dt="2020-07-08T16:46:57.574" v="145" actId="962"/>
        <pc:sldMkLst>
          <pc:docMk/>
          <pc:sldMk cId="2226900523" sldId="442"/>
        </pc:sldMkLst>
        <pc:picChg chg="mod">
          <ac:chgData name="Nick Vargas Vila" userId="1c982030-5de6-444d-9b60-5ad8aae3ce51" providerId="ADAL" clId="{4E1E8FFD-D0F9-4136-8B9B-82DDAB0CB5A8}" dt="2020-07-08T16:46:57.574" v="145" actId="962"/>
          <ac:picMkLst>
            <pc:docMk/>
            <pc:sldMk cId="2226900523" sldId="442"/>
            <ac:picMk id="2" creationId="{0314B3C7-7333-4FBB-9E6F-9E658D810FBA}"/>
          </ac:picMkLst>
        </pc:picChg>
      </pc:sldChg>
      <pc:sldChg chg="modSp">
        <pc:chgData name="Nick Vargas Vila" userId="1c982030-5de6-444d-9b60-5ad8aae3ce51" providerId="ADAL" clId="{4E1E8FFD-D0F9-4136-8B9B-82DDAB0CB5A8}" dt="2020-07-08T16:47:07.677" v="146" actId="962"/>
        <pc:sldMkLst>
          <pc:docMk/>
          <pc:sldMk cId="696370312" sldId="447"/>
        </pc:sldMkLst>
        <pc:graphicFrameChg chg="mod">
          <ac:chgData name="Nick Vargas Vila" userId="1c982030-5de6-444d-9b60-5ad8aae3ce51" providerId="ADAL" clId="{4E1E8FFD-D0F9-4136-8B9B-82DDAB0CB5A8}" dt="2020-07-08T16:47:07.677" v="146" actId="962"/>
          <ac:graphicFrameMkLst>
            <pc:docMk/>
            <pc:sldMk cId="696370312" sldId="447"/>
            <ac:graphicFrameMk id="2" creationId="{9C03DC81-EF19-4CE4-A7F9-AA9230B1A299}"/>
          </ac:graphicFrameMkLst>
        </pc:graphicFrameChg>
      </pc:sldChg>
      <pc:sldChg chg="modSp mod">
        <pc:chgData name="Nick Vargas Vila" userId="1c982030-5de6-444d-9b60-5ad8aae3ce51" providerId="ADAL" clId="{4E1E8FFD-D0F9-4136-8B9B-82DDAB0CB5A8}" dt="2020-07-08T16:47:30.661" v="325" actId="962"/>
        <pc:sldMkLst>
          <pc:docMk/>
          <pc:sldMk cId="405384591" sldId="505"/>
        </pc:sldMkLst>
        <pc:picChg chg="mod">
          <ac:chgData name="Nick Vargas Vila" userId="1c982030-5de6-444d-9b60-5ad8aae3ce51" providerId="ADAL" clId="{4E1E8FFD-D0F9-4136-8B9B-82DDAB0CB5A8}" dt="2020-07-08T16:47:30.661" v="325" actId="962"/>
          <ac:picMkLst>
            <pc:docMk/>
            <pc:sldMk cId="405384591" sldId="505"/>
            <ac:picMk id="9" creationId="{6C5DCE41-261F-4D24-ABF9-35D03CE95956}"/>
          </ac:picMkLst>
        </pc:picChg>
      </pc:sldChg>
      <pc:sldChg chg="addSp delSp modSp mod">
        <pc:chgData name="Nick Vargas Vila" userId="1c982030-5de6-444d-9b60-5ad8aae3ce51" providerId="ADAL" clId="{4E1E8FFD-D0F9-4136-8B9B-82DDAB0CB5A8}" dt="2020-07-08T16:55:58.714" v="2034" actId="962"/>
        <pc:sldMkLst>
          <pc:docMk/>
          <pc:sldMk cId="3888818820" sldId="506"/>
        </pc:sldMkLst>
        <pc:spChg chg="add mod">
          <ac:chgData name="Nick Vargas Vila" userId="1c982030-5de6-444d-9b60-5ad8aae3ce51" providerId="ADAL" clId="{4E1E8FFD-D0F9-4136-8B9B-82DDAB0CB5A8}" dt="2020-07-08T16:53:59.811" v="1710" actId="478"/>
          <ac:spMkLst>
            <pc:docMk/>
            <pc:sldMk cId="3888818820" sldId="506"/>
            <ac:spMk id="6" creationId="{3EA86837-592C-4FED-8C6C-23B81AC9CE0F}"/>
          </ac:spMkLst>
        </pc:spChg>
        <pc:spChg chg="del">
          <ac:chgData name="Nick Vargas Vila" userId="1c982030-5de6-444d-9b60-5ad8aae3ce51" providerId="ADAL" clId="{4E1E8FFD-D0F9-4136-8B9B-82DDAB0CB5A8}" dt="2020-07-08T16:53:59.811" v="1710" actId="478"/>
          <ac:spMkLst>
            <pc:docMk/>
            <pc:sldMk cId="3888818820" sldId="506"/>
            <ac:spMk id="7" creationId="{9024A2B5-7E9E-4A6F-AE06-D64AADF19D32}"/>
          </ac:spMkLst>
        </pc:spChg>
        <pc:picChg chg="mod">
          <ac:chgData name="Nick Vargas Vila" userId="1c982030-5de6-444d-9b60-5ad8aae3ce51" providerId="ADAL" clId="{4E1E8FFD-D0F9-4136-8B9B-82DDAB0CB5A8}" dt="2020-07-08T16:55:58.714" v="2034" actId="962"/>
          <ac:picMkLst>
            <pc:docMk/>
            <pc:sldMk cId="3888818820" sldId="506"/>
            <ac:picMk id="2" creationId="{1882A757-DA75-4BB3-8606-601699227F48}"/>
          </ac:picMkLst>
        </pc:picChg>
      </pc:sldChg>
      <pc:sldChg chg="modSp">
        <pc:chgData name="Nick Vargas Vila" userId="1c982030-5de6-444d-9b60-5ad8aae3ce51" providerId="ADAL" clId="{4E1E8FFD-D0F9-4136-8B9B-82DDAB0CB5A8}" dt="2020-07-08T16:57:36.779" v="2585" actId="962"/>
        <pc:sldMkLst>
          <pc:docMk/>
          <pc:sldMk cId="548328109" sldId="513"/>
        </pc:sldMkLst>
        <pc:graphicFrameChg chg="mod">
          <ac:chgData name="Nick Vargas Vila" userId="1c982030-5de6-444d-9b60-5ad8aae3ce51" providerId="ADAL" clId="{4E1E8FFD-D0F9-4136-8B9B-82DDAB0CB5A8}" dt="2020-07-08T16:57:36.779" v="2585" actId="962"/>
          <ac:graphicFrameMkLst>
            <pc:docMk/>
            <pc:sldMk cId="548328109" sldId="513"/>
            <ac:graphicFrameMk id="4" creationId="{B16CD858-E33B-4A9D-A0AA-D71973C785FC}"/>
          </ac:graphicFrameMkLst>
        </pc:graphicFrameChg>
      </pc:sldChg>
      <pc:sldChg chg="modSp">
        <pc:chgData name="Nick Vargas Vila" userId="1c982030-5de6-444d-9b60-5ad8aae3ce51" providerId="ADAL" clId="{4E1E8FFD-D0F9-4136-8B9B-82DDAB0CB5A8}" dt="2020-07-08T16:58:34.437" v="2653" actId="12100"/>
        <pc:sldMkLst>
          <pc:docMk/>
          <pc:sldMk cId="240067123" sldId="1601"/>
        </pc:sldMkLst>
        <pc:graphicFrameChg chg="mod">
          <ac:chgData name="Nick Vargas Vila" userId="1c982030-5de6-444d-9b60-5ad8aae3ce51" providerId="ADAL" clId="{4E1E8FFD-D0F9-4136-8B9B-82DDAB0CB5A8}" dt="2020-07-08T16:58:34.437" v="2653" actId="12100"/>
          <ac:graphicFrameMkLst>
            <pc:docMk/>
            <pc:sldMk cId="240067123" sldId="1601"/>
            <ac:graphicFrameMk id="2" creationId="{9E6E7B4F-2C30-4B76-9E09-3B4C053F1226}"/>
          </ac:graphicFrameMkLst>
        </pc:graphicFrameChg>
      </pc:sldChg>
      <pc:sldChg chg="modSp">
        <pc:chgData name="Nick Vargas Vila" userId="1c982030-5de6-444d-9b60-5ad8aae3ce51" providerId="ADAL" clId="{4E1E8FFD-D0F9-4136-8B9B-82DDAB0CB5A8}" dt="2020-07-08T16:58:45.499" v="2654" actId="12100"/>
        <pc:sldMkLst>
          <pc:docMk/>
          <pc:sldMk cId="605230059" sldId="1605"/>
        </pc:sldMkLst>
        <pc:graphicFrameChg chg="mod">
          <ac:chgData name="Nick Vargas Vila" userId="1c982030-5de6-444d-9b60-5ad8aae3ce51" providerId="ADAL" clId="{4E1E8FFD-D0F9-4136-8B9B-82DDAB0CB5A8}" dt="2020-07-08T16:58:45.499" v="2654" actId="12100"/>
          <ac:graphicFrameMkLst>
            <pc:docMk/>
            <pc:sldMk cId="605230059" sldId="1605"/>
            <ac:graphicFrameMk id="2" creationId="{4F7904D3-5559-47AF-B6DC-1E79B43BF1D3}"/>
          </ac:graphicFrameMkLst>
        </pc:graphicFrameChg>
      </pc:sldChg>
      <pc:sldChg chg="modSp">
        <pc:chgData name="Nick Vargas Vila" userId="1c982030-5de6-444d-9b60-5ad8aae3ce51" providerId="ADAL" clId="{4E1E8FFD-D0F9-4136-8B9B-82DDAB0CB5A8}" dt="2020-07-08T16:46:06.914" v="4" actId="962"/>
        <pc:sldMkLst>
          <pc:docMk/>
          <pc:sldMk cId="2724384688" sldId="1613"/>
        </pc:sldMkLst>
        <pc:graphicFrameChg chg="mod">
          <ac:chgData name="Nick Vargas Vila" userId="1c982030-5de6-444d-9b60-5ad8aae3ce51" providerId="ADAL" clId="{4E1E8FFD-D0F9-4136-8B9B-82DDAB0CB5A8}" dt="2020-07-08T16:46:06.914" v="4" actId="962"/>
          <ac:graphicFrameMkLst>
            <pc:docMk/>
            <pc:sldMk cId="2724384688" sldId="1613"/>
            <ac:graphicFrameMk id="2" creationId="{641F2EAD-6B02-40F5-81B0-CACB0FA566B4}"/>
          </ac:graphicFrameMkLst>
        </pc:graphicFrameChg>
      </pc:sldChg>
      <pc:sldChg chg="addSp delSp modSp mod modNotesTx">
        <pc:chgData name="Nick Vargas Vila" userId="1c982030-5de6-444d-9b60-5ad8aae3ce51" providerId="ADAL" clId="{4E1E8FFD-D0F9-4136-8B9B-82DDAB0CB5A8}" dt="2020-07-08T17:05:42.899" v="2751" actId="14100"/>
        <pc:sldMkLst>
          <pc:docMk/>
          <pc:sldMk cId="2220286251" sldId="2035"/>
        </pc:sldMkLst>
        <pc:spChg chg="del">
          <ac:chgData name="Nick Vargas Vila" userId="1c982030-5de6-444d-9b60-5ad8aae3ce51" providerId="ADAL" clId="{4E1E8FFD-D0F9-4136-8B9B-82DDAB0CB5A8}" dt="2020-07-08T16:56:12.342" v="2036" actId="478"/>
          <ac:spMkLst>
            <pc:docMk/>
            <pc:sldMk cId="2220286251" sldId="2035"/>
            <ac:spMk id="5" creationId="{462FD6F7-737A-4ECC-B2E5-F3A8710DEFFC}"/>
          </ac:spMkLst>
        </pc:spChg>
        <pc:spChg chg="mod">
          <ac:chgData name="Nick Vargas Vila" userId="1c982030-5de6-444d-9b60-5ad8aae3ce51" providerId="ADAL" clId="{4E1E8FFD-D0F9-4136-8B9B-82DDAB0CB5A8}" dt="2020-07-08T16:56:07.563" v="2035" actId="962"/>
          <ac:spMkLst>
            <pc:docMk/>
            <pc:sldMk cId="2220286251" sldId="2035"/>
            <ac:spMk id="7" creationId="{9024A2B5-7E9E-4A6F-AE06-D64AADF19D32}"/>
          </ac:spMkLst>
        </pc:spChg>
        <pc:spChg chg="add mod">
          <ac:chgData name="Nick Vargas Vila" userId="1c982030-5de6-444d-9b60-5ad8aae3ce51" providerId="ADAL" clId="{4E1E8FFD-D0F9-4136-8B9B-82DDAB0CB5A8}" dt="2020-07-08T17:03:13.494" v="2694" actId="1076"/>
          <ac:spMkLst>
            <pc:docMk/>
            <pc:sldMk cId="2220286251" sldId="2035"/>
            <ac:spMk id="10" creationId="{3598C6F6-9797-49EF-B184-8C7551D0F2C8}"/>
          </ac:spMkLst>
        </pc:spChg>
        <pc:spChg chg="add mod">
          <ac:chgData name="Nick Vargas Vila" userId="1c982030-5de6-444d-9b60-5ad8aae3ce51" providerId="ADAL" clId="{4E1E8FFD-D0F9-4136-8B9B-82DDAB0CB5A8}" dt="2020-07-08T17:05:10.342" v="2742" actId="14100"/>
          <ac:spMkLst>
            <pc:docMk/>
            <pc:sldMk cId="2220286251" sldId="2035"/>
            <ac:spMk id="14" creationId="{F9196FD2-BD43-4F2A-AE69-B85E882C8DF2}"/>
          </ac:spMkLst>
        </pc:spChg>
        <pc:graphicFrameChg chg="add mod modGraphic">
          <ac:chgData name="Nick Vargas Vila" userId="1c982030-5de6-444d-9b60-5ad8aae3ce51" providerId="ADAL" clId="{4E1E8FFD-D0F9-4136-8B9B-82DDAB0CB5A8}" dt="2020-07-08T17:05:37.767" v="2750" actId="20577"/>
          <ac:graphicFrameMkLst>
            <pc:docMk/>
            <pc:sldMk cId="2220286251" sldId="2035"/>
            <ac:graphicFrameMk id="6" creationId="{6D8BBE6C-30D0-4FF1-8295-E9ED639C3165}"/>
          </ac:graphicFrameMkLst>
        </pc:graphicFrameChg>
        <pc:graphicFrameChg chg="del modGraphic">
          <ac:chgData name="Nick Vargas Vila" userId="1c982030-5de6-444d-9b60-5ad8aae3ce51" providerId="ADAL" clId="{4E1E8FFD-D0F9-4136-8B9B-82DDAB0CB5A8}" dt="2020-07-08T17:01:44.897" v="2666" actId="478"/>
          <ac:graphicFrameMkLst>
            <pc:docMk/>
            <pc:sldMk cId="2220286251" sldId="2035"/>
            <ac:graphicFrameMk id="8" creationId="{581FFD86-E8C6-4E1C-A484-5320492DD0F5}"/>
          </ac:graphicFrameMkLst>
        </pc:graphicFrameChg>
        <pc:graphicFrameChg chg="del mod modGraphic">
          <ac:chgData name="Nick Vargas Vila" userId="1c982030-5de6-444d-9b60-5ad8aae3ce51" providerId="ADAL" clId="{4E1E8FFD-D0F9-4136-8B9B-82DDAB0CB5A8}" dt="2020-07-08T17:03:39.425" v="2700" actId="478"/>
          <ac:graphicFrameMkLst>
            <pc:docMk/>
            <pc:sldMk cId="2220286251" sldId="2035"/>
            <ac:graphicFrameMk id="9" creationId="{8A07C1D9-04AB-4203-BF58-112999F70637}"/>
          </ac:graphicFrameMkLst>
        </pc:graphicFrameChg>
        <pc:graphicFrameChg chg="add mod modGraphic">
          <ac:chgData name="Nick Vargas Vila" userId="1c982030-5de6-444d-9b60-5ad8aae3ce51" providerId="ADAL" clId="{4E1E8FFD-D0F9-4136-8B9B-82DDAB0CB5A8}" dt="2020-07-08T17:05:42.899" v="2751" actId="14100"/>
          <ac:graphicFrameMkLst>
            <pc:docMk/>
            <pc:sldMk cId="2220286251" sldId="2035"/>
            <ac:graphicFrameMk id="12" creationId="{EABAB463-0E46-4C86-B2A9-D0FFFEB085A2}"/>
          </ac:graphicFrameMkLst>
        </pc:graphicFrameChg>
      </pc:sldChg>
      <pc:sldChg chg="modSp">
        <pc:chgData name="Nick Vargas Vila" userId="1c982030-5de6-444d-9b60-5ad8aae3ce51" providerId="ADAL" clId="{4E1E8FFD-D0F9-4136-8B9B-82DDAB0CB5A8}" dt="2020-07-08T16:59:15.260" v="2656" actId="12100"/>
        <pc:sldMkLst>
          <pc:docMk/>
          <pc:sldMk cId="4283184586" sldId="2037"/>
        </pc:sldMkLst>
        <pc:graphicFrameChg chg="mod">
          <ac:chgData name="Nick Vargas Vila" userId="1c982030-5de6-444d-9b60-5ad8aae3ce51" providerId="ADAL" clId="{4E1E8FFD-D0F9-4136-8B9B-82DDAB0CB5A8}" dt="2020-07-08T16:59:15.260" v="2656" actId="12100"/>
          <ac:graphicFrameMkLst>
            <pc:docMk/>
            <pc:sldMk cId="4283184586" sldId="2037"/>
            <ac:graphicFrameMk id="4" creationId="{01C29FF4-2A9B-47CC-ADD2-E737BCD8D25D}"/>
          </ac:graphicFrameMkLst>
        </pc:graphicFrameChg>
      </pc:sldChg>
      <pc:sldChg chg="modSp">
        <pc:chgData name="Nick Vargas Vila" userId="1c982030-5de6-444d-9b60-5ad8aae3ce51" providerId="ADAL" clId="{4E1E8FFD-D0F9-4136-8B9B-82DDAB0CB5A8}" dt="2020-07-08T16:46:39.604" v="9" actId="962"/>
        <pc:sldMkLst>
          <pc:docMk/>
          <pc:sldMk cId="834017005" sldId="2039"/>
        </pc:sldMkLst>
        <pc:graphicFrameChg chg="mod">
          <ac:chgData name="Nick Vargas Vila" userId="1c982030-5de6-444d-9b60-5ad8aae3ce51" providerId="ADAL" clId="{4E1E8FFD-D0F9-4136-8B9B-82DDAB0CB5A8}" dt="2020-07-08T16:46:39.604" v="9" actId="962"/>
          <ac:graphicFrameMkLst>
            <pc:docMk/>
            <pc:sldMk cId="834017005" sldId="2039"/>
            <ac:graphicFrameMk id="2" creationId="{6D5FFF26-293E-4001-AC7E-E2A739C9CADE}"/>
          </ac:graphicFrameMkLst>
        </pc:graphicFrameChg>
      </pc:sldChg>
      <pc:sldChg chg="modSp mod">
        <pc:chgData name="Nick Vargas Vila" userId="1c982030-5de6-444d-9b60-5ad8aae3ce51" providerId="ADAL" clId="{4E1E8FFD-D0F9-4136-8B9B-82DDAB0CB5A8}" dt="2020-07-08T16:48:56.702" v="911" actId="962"/>
        <pc:sldMkLst>
          <pc:docMk/>
          <pc:sldMk cId="1267276345" sldId="2045"/>
        </pc:sldMkLst>
        <pc:picChg chg="mod">
          <ac:chgData name="Nick Vargas Vila" userId="1c982030-5de6-444d-9b60-5ad8aae3ce51" providerId="ADAL" clId="{4E1E8FFD-D0F9-4136-8B9B-82DDAB0CB5A8}" dt="2020-07-08T16:48:56.702" v="911" actId="962"/>
          <ac:picMkLst>
            <pc:docMk/>
            <pc:sldMk cId="1267276345" sldId="2045"/>
            <ac:picMk id="7" creationId="{BFDE52CC-083D-49E8-B6BB-80B6EDC09CBC}"/>
          </ac:picMkLst>
        </pc:picChg>
        <pc:picChg chg="mod">
          <ac:chgData name="Nick Vargas Vila" userId="1c982030-5de6-444d-9b60-5ad8aae3ce51" providerId="ADAL" clId="{4E1E8FFD-D0F9-4136-8B9B-82DDAB0CB5A8}" dt="2020-07-08T16:48:42.781" v="791" actId="962"/>
          <ac:picMkLst>
            <pc:docMk/>
            <pc:sldMk cId="1267276345" sldId="2045"/>
            <ac:picMk id="8" creationId="{EDE1A17A-2221-4B3B-A18D-68C37074F8D7}"/>
          </ac:picMkLst>
        </pc:picChg>
      </pc:sldChg>
      <pc:sldChg chg="modSp mod">
        <pc:chgData name="Nick Vargas Vila" userId="1c982030-5de6-444d-9b60-5ad8aae3ce51" providerId="ADAL" clId="{4E1E8FFD-D0F9-4136-8B9B-82DDAB0CB5A8}" dt="2020-07-08T16:48:19.566" v="657" actId="962"/>
        <pc:sldMkLst>
          <pc:docMk/>
          <pc:sldMk cId="1745987928" sldId="2047"/>
        </pc:sldMkLst>
        <pc:picChg chg="mod">
          <ac:chgData name="Nick Vargas Vila" userId="1c982030-5de6-444d-9b60-5ad8aae3ce51" providerId="ADAL" clId="{4E1E8FFD-D0F9-4136-8B9B-82DDAB0CB5A8}" dt="2020-07-08T16:47:53.070" v="435" actId="962"/>
          <ac:picMkLst>
            <pc:docMk/>
            <pc:sldMk cId="1745987928" sldId="2047"/>
            <ac:picMk id="3" creationId="{6CEA3A91-1961-45AB-AAA0-3F582C5751D2}"/>
          </ac:picMkLst>
        </pc:picChg>
        <pc:picChg chg="mod">
          <ac:chgData name="Nick Vargas Vila" userId="1c982030-5de6-444d-9b60-5ad8aae3ce51" providerId="ADAL" clId="{4E1E8FFD-D0F9-4136-8B9B-82DDAB0CB5A8}" dt="2020-07-08T16:48:19.566" v="657" actId="962"/>
          <ac:picMkLst>
            <pc:docMk/>
            <pc:sldMk cId="1745987928" sldId="2047"/>
            <ac:picMk id="9" creationId="{E645BD77-A9DC-4658-8A33-D9D1905D7E9A}"/>
          </ac:picMkLst>
        </pc:picChg>
        <pc:picChg chg="mod">
          <ac:chgData name="Nick Vargas Vila" userId="1c982030-5de6-444d-9b60-5ad8aae3ce51" providerId="ADAL" clId="{4E1E8FFD-D0F9-4136-8B9B-82DDAB0CB5A8}" dt="2020-07-08T16:48:06.086" v="555" actId="962"/>
          <ac:picMkLst>
            <pc:docMk/>
            <pc:sldMk cId="1745987928" sldId="2047"/>
            <ac:picMk id="10" creationId="{A63E395F-6F7B-4A33-8947-5EE58A64ED4B}"/>
          </ac:picMkLst>
        </pc:picChg>
      </pc:sldChg>
      <pc:sldChg chg="modSp">
        <pc:chgData name="Nick Vargas Vila" userId="1c982030-5de6-444d-9b60-5ad8aae3ce51" providerId="ADAL" clId="{4E1E8FFD-D0F9-4136-8B9B-82DDAB0CB5A8}" dt="2020-07-08T16:58:53.060" v="2655" actId="12100"/>
        <pc:sldMkLst>
          <pc:docMk/>
          <pc:sldMk cId="3643978850" sldId="2058"/>
        </pc:sldMkLst>
        <pc:graphicFrameChg chg="mod">
          <ac:chgData name="Nick Vargas Vila" userId="1c982030-5de6-444d-9b60-5ad8aae3ce51" providerId="ADAL" clId="{4E1E8FFD-D0F9-4136-8B9B-82DDAB0CB5A8}" dt="2020-07-08T16:58:53.060" v="2655" actId="12100"/>
          <ac:graphicFrameMkLst>
            <pc:docMk/>
            <pc:sldMk cId="3643978850" sldId="2058"/>
            <ac:graphicFrameMk id="2" creationId="{4BB9AE22-314D-4827-9227-18EF3E2A7385}"/>
          </ac:graphicFrameMkLst>
        </pc:graphicFrameChg>
      </pc:sldChg>
      <pc:sldChg chg="modSp">
        <pc:chgData name="Nick Vargas Vila" userId="1c982030-5de6-444d-9b60-5ad8aae3ce51" providerId="ADAL" clId="{4E1E8FFD-D0F9-4136-8B9B-82DDAB0CB5A8}" dt="2020-07-08T16:46:12.241" v="5" actId="962"/>
        <pc:sldMkLst>
          <pc:docMk/>
          <pc:sldMk cId="3799044385" sldId="2070"/>
        </pc:sldMkLst>
        <pc:graphicFrameChg chg="mod">
          <ac:chgData name="Nick Vargas Vila" userId="1c982030-5de6-444d-9b60-5ad8aae3ce51" providerId="ADAL" clId="{4E1E8FFD-D0F9-4136-8B9B-82DDAB0CB5A8}" dt="2020-07-08T16:46:12.241" v="5" actId="962"/>
          <ac:graphicFrameMkLst>
            <pc:docMk/>
            <pc:sldMk cId="3799044385" sldId="2070"/>
            <ac:graphicFrameMk id="6" creationId="{709FB37B-CFEE-4925-84D1-B019CF060DA8}"/>
          </ac:graphicFrameMkLst>
        </pc:graphicFrameChg>
      </pc:sldChg>
      <pc:sldChg chg="modSp">
        <pc:chgData name="Nick Vargas Vila" userId="1c982030-5de6-444d-9b60-5ad8aae3ce51" providerId="ADAL" clId="{4E1E8FFD-D0F9-4136-8B9B-82DDAB0CB5A8}" dt="2020-07-08T16:46:19.062" v="6" actId="962"/>
        <pc:sldMkLst>
          <pc:docMk/>
          <pc:sldMk cId="41508343" sldId="2071"/>
        </pc:sldMkLst>
        <pc:graphicFrameChg chg="mod">
          <ac:chgData name="Nick Vargas Vila" userId="1c982030-5de6-444d-9b60-5ad8aae3ce51" providerId="ADAL" clId="{4E1E8FFD-D0F9-4136-8B9B-82DDAB0CB5A8}" dt="2020-07-08T16:46:19.062" v="6" actId="962"/>
          <ac:graphicFrameMkLst>
            <pc:docMk/>
            <pc:sldMk cId="41508343" sldId="2071"/>
            <ac:graphicFrameMk id="7" creationId="{835AC471-AFB8-4D1C-9B30-ACDF0178ACD4}"/>
          </ac:graphicFrameMkLst>
        </pc:graphicFrameChg>
      </pc:sldChg>
      <pc:sldChg chg="modSp mod">
        <pc:chgData name="Nick Vargas Vila" userId="1c982030-5de6-444d-9b60-5ad8aae3ce51" providerId="ADAL" clId="{4E1E8FFD-D0F9-4136-8B9B-82DDAB0CB5A8}" dt="2020-07-08T16:53:51.662" v="1709" actId="962"/>
        <pc:sldMkLst>
          <pc:docMk/>
          <pc:sldMk cId="3594376547" sldId="2072"/>
        </pc:sldMkLst>
        <pc:picChg chg="mod">
          <ac:chgData name="Nick Vargas Vila" userId="1c982030-5de6-444d-9b60-5ad8aae3ce51" providerId="ADAL" clId="{4E1E8FFD-D0F9-4136-8B9B-82DDAB0CB5A8}" dt="2020-07-08T16:53:41.656" v="1677" actId="962"/>
          <ac:picMkLst>
            <pc:docMk/>
            <pc:sldMk cId="3594376547" sldId="2072"/>
            <ac:picMk id="5" creationId="{498D8A68-F643-4FAE-BBE8-654510B91975}"/>
          </ac:picMkLst>
        </pc:picChg>
        <pc:picChg chg="mod">
          <ac:chgData name="Nick Vargas Vila" userId="1c982030-5de6-444d-9b60-5ad8aae3ce51" providerId="ADAL" clId="{4E1E8FFD-D0F9-4136-8B9B-82DDAB0CB5A8}" dt="2020-07-08T16:53:51.662" v="1709" actId="962"/>
          <ac:picMkLst>
            <pc:docMk/>
            <pc:sldMk cId="3594376547" sldId="2072"/>
            <ac:picMk id="6" creationId="{05BD290B-70CF-4634-9E5E-D7E66D983C1C}"/>
          </ac:picMkLst>
        </pc:picChg>
      </pc:sldChg>
      <pc:sldChg chg="modSp">
        <pc:chgData name="Nick Vargas Vila" userId="1c982030-5de6-444d-9b60-5ad8aae3ce51" providerId="ADAL" clId="{4E1E8FFD-D0F9-4136-8B9B-82DDAB0CB5A8}" dt="2020-07-08T16:46:03.006" v="3" actId="962"/>
        <pc:sldMkLst>
          <pc:docMk/>
          <pc:sldMk cId="1255044967" sldId="2074"/>
        </pc:sldMkLst>
        <pc:graphicFrameChg chg="mod">
          <ac:chgData name="Nick Vargas Vila" userId="1c982030-5de6-444d-9b60-5ad8aae3ce51" providerId="ADAL" clId="{4E1E8FFD-D0F9-4136-8B9B-82DDAB0CB5A8}" dt="2020-07-08T16:46:03.006" v="3" actId="962"/>
          <ac:graphicFrameMkLst>
            <pc:docMk/>
            <pc:sldMk cId="1255044967" sldId="2074"/>
            <ac:graphicFrameMk id="2" creationId="{B43F55EF-FF1A-4C69-96CD-B0A844C6EF74}"/>
          </ac:graphicFrameMkLst>
        </pc:graphicFrameChg>
      </pc:sldChg>
      <pc:sldChg chg="modSp">
        <pc:chgData name="Nick Vargas Vila" userId="1c982030-5de6-444d-9b60-5ad8aae3ce51" providerId="ADAL" clId="{4E1E8FFD-D0F9-4136-8B9B-82DDAB0CB5A8}" dt="2020-07-08T16:45:51.219" v="1" actId="962"/>
        <pc:sldMkLst>
          <pc:docMk/>
          <pc:sldMk cId="3530564222" sldId="2075"/>
        </pc:sldMkLst>
        <pc:graphicFrameChg chg="mod">
          <ac:chgData name="Nick Vargas Vila" userId="1c982030-5de6-444d-9b60-5ad8aae3ce51" providerId="ADAL" clId="{4E1E8FFD-D0F9-4136-8B9B-82DDAB0CB5A8}" dt="2020-07-08T16:45:51.219" v="1" actId="962"/>
          <ac:graphicFrameMkLst>
            <pc:docMk/>
            <pc:sldMk cId="3530564222" sldId="2075"/>
            <ac:graphicFrameMk id="5" creationId="{5512369E-734C-4694-94CF-F37D043D066B}"/>
          </ac:graphicFrameMkLst>
        </pc:graphicFrameChg>
      </pc:sldChg>
      <pc:sldChg chg="modSp mod">
        <pc:chgData name="Nick Vargas Vila" userId="1c982030-5de6-444d-9b60-5ad8aae3ce51" providerId="ADAL" clId="{4E1E8FFD-D0F9-4136-8B9B-82DDAB0CB5A8}" dt="2020-07-08T16:57:28.511" v="2584" actId="962"/>
        <pc:sldMkLst>
          <pc:docMk/>
          <pc:sldMk cId="2450304114" sldId="2082"/>
        </pc:sldMkLst>
        <pc:picChg chg="mod">
          <ac:chgData name="Nick Vargas Vila" userId="1c982030-5de6-444d-9b60-5ad8aae3ce51" providerId="ADAL" clId="{4E1E8FFD-D0F9-4136-8B9B-82DDAB0CB5A8}" dt="2020-07-08T16:57:14.528" v="2464" actId="962"/>
          <ac:picMkLst>
            <pc:docMk/>
            <pc:sldMk cId="2450304114" sldId="2082"/>
            <ac:picMk id="4" creationId="{48B3F323-B9F1-49B9-96FD-030C8B2704A5}"/>
          </ac:picMkLst>
        </pc:picChg>
        <pc:picChg chg="mod">
          <ac:chgData name="Nick Vargas Vila" userId="1c982030-5de6-444d-9b60-5ad8aae3ce51" providerId="ADAL" clId="{4E1E8FFD-D0F9-4136-8B9B-82DDAB0CB5A8}" dt="2020-07-08T16:57:28.511" v="2584" actId="962"/>
          <ac:picMkLst>
            <pc:docMk/>
            <pc:sldMk cId="2450304114" sldId="2082"/>
            <ac:picMk id="5" creationId="{5EDF08E4-1C63-4600-88C4-1BFE99EE42DE}"/>
          </ac:picMkLst>
        </pc:picChg>
      </pc:sldChg>
      <pc:sldChg chg="modSp">
        <pc:chgData name="Nick Vargas Vila" userId="1c982030-5de6-444d-9b60-5ad8aae3ce51" providerId="ADAL" clId="{4E1E8FFD-D0F9-4136-8B9B-82DDAB0CB5A8}" dt="2020-07-08T16:47:10.941" v="147" actId="962"/>
        <pc:sldMkLst>
          <pc:docMk/>
          <pc:sldMk cId="2288921426" sldId="2086"/>
        </pc:sldMkLst>
        <pc:graphicFrameChg chg="mod">
          <ac:chgData name="Nick Vargas Vila" userId="1c982030-5de6-444d-9b60-5ad8aae3ce51" providerId="ADAL" clId="{4E1E8FFD-D0F9-4136-8B9B-82DDAB0CB5A8}" dt="2020-07-08T16:47:10.941" v="147" actId="962"/>
          <ac:graphicFrameMkLst>
            <pc:docMk/>
            <pc:sldMk cId="2288921426" sldId="2086"/>
            <ac:graphicFrameMk id="2" creationId="{9C03DC81-EF19-4CE4-A7F9-AA9230B1A299}"/>
          </ac:graphicFrameMkLst>
        </pc:graphicFrameChg>
      </pc:sldChg>
    </pc:docChg>
  </pc:docChgLst>
  <pc:docChgLst>
    <pc:chgData name="Ethan Irons" userId="6f6e2f01-ea19-4a4a-bc47-1e970a349fc0" providerId="ADAL" clId="{177D65BC-7BA1-48EC-B6FA-EBC498E0346E}"/>
    <pc:docChg chg="modSld sldOrd modSection">
      <pc:chgData name="Ethan Irons" userId="6f6e2f01-ea19-4a4a-bc47-1e970a349fc0" providerId="ADAL" clId="{177D65BC-7BA1-48EC-B6FA-EBC498E0346E}" dt="2022-03-07T17:17:20.811" v="35"/>
      <pc:docMkLst>
        <pc:docMk/>
      </pc:docMkLst>
      <pc:sldChg chg="modSp mod">
        <pc:chgData name="Ethan Irons" userId="6f6e2f01-ea19-4a4a-bc47-1e970a349fc0" providerId="ADAL" clId="{177D65BC-7BA1-48EC-B6FA-EBC498E0346E}" dt="2022-03-04T20:03:28.039" v="10" actId="20577"/>
        <pc:sldMkLst>
          <pc:docMk/>
          <pc:sldMk cId="1325058836" sldId="256"/>
        </pc:sldMkLst>
        <pc:spChg chg="mod">
          <ac:chgData name="Ethan Irons" userId="6f6e2f01-ea19-4a4a-bc47-1e970a349fc0" providerId="ADAL" clId="{177D65BC-7BA1-48EC-B6FA-EBC498E0346E}" dt="2022-03-04T20:03:28.039" v="10" actId="20577"/>
          <ac:spMkLst>
            <pc:docMk/>
            <pc:sldMk cId="1325058836" sldId="256"/>
            <ac:spMk id="4" creationId="{91619AAB-5650-4AAE-A673-6FD33547BDB2}"/>
          </ac:spMkLst>
        </pc:spChg>
      </pc:sldChg>
      <pc:sldChg chg="ord">
        <pc:chgData name="Ethan Irons" userId="6f6e2f01-ea19-4a4a-bc47-1e970a349fc0" providerId="ADAL" clId="{177D65BC-7BA1-48EC-B6FA-EBC498E0346E}" dt="2022-03-07T17:17:20.811" v="35"/>
        <pc:sldMkLst>
          <pc:docMk/>
          <pc:sldMk cId="2617407295" sldId="319"/>
        </pc:sldMkLst>
      </pc:sldChg>
      <pc:sldChg chg="mod modShow">
        <pc:chgData name="Ethan Irons" userId="6f6e2f01-ea19-4a4a-bc47-1e970a349fc0" providerId="ADAL" clId="{177D65BC-7BA1-48EC-B6FA-EBC498E0346E}" dt="2022-03-04T20:08:16.365" v="27" actId="729"/>
        <pc:sldMkLst>
          <pc:docMk/>
          <pc:sldMk cId="3888818820" sldId="506"/>
        </pc:sldMkLst>
      </pc:sldChg>
      <pc:sldChg chg="mod modShow">
        <pc:chgData name="Ethan Irons" userId="6f6e2f01-ea19-4a4a-bc47-1e970a349fc0" providerId="ADAL" clId="{177D65BC-7BA1-48EC-B6FA-EBC498E0346E}" dt="2022-03-04T20:08:12.557" v="25" actId="729"/>
        <pc:sldMkLst>
          <pc:docMk/>
          <pc:sldMk cId="3598457647" sldId="514"/>
        </pc:sldMkLst>
      </pc:sldChg>
      <pc:sldChg chg="mod modShow">
        <pc:chgData name="Ethan Irons" userId="6f6e2f01-ea19-4a4a-bc47-1e970a349fc0" providerId="ADAL" clId="{177D65BC-7BA1-48EC-B6FA-EBC498E0346E}" dt="2022-03-04T20:08:25.559" v="30" actId="729"/>
        <pc:sldMkLst>
          <pc:docMk/>
          <pc:sldMk cId="3090392311" sldId="518"/>
        </pc:sldMkLst>
      </pc:sldChg>
      <pc:sldChg chg="mod modShow">
        <pc:chgData name="Ethan Irons" userId="6f6e2f01-ea19-4a4a-bc47-1e970a349fc0" providerId="ADAL" clId="{177D65BC-7BA1-48EC-B6FA-EBC498E0346E}" dt="2022-03-04T20:08:27.820" v="31" actId="729"/>
        <pc:sldMkLst>
          <pc:docMk/>
          <pc:sldMk cId="3133263642" sldId="521"/>
        </pc:sldMkLst>
      </pc:sldChg>
      <pc:sldChg chg="mod modShow">
        <pc:chgData name="Ethan Irons" userId="6f6e2f01-ea19-4a4a-bc47-1e970a349fc0" providerId="ADAL" clId="{177D65BC-7BA1-48EC-B6FA-EBC498E0346E}" dt="2022-03-04T20:08:14.186" v="26" actId="729"/>
        <pc:sldMkLst>
          <pc:docMk/>
          <pc:sldMk cId="1651828634" sldId="1628"/>
        </pc:sldMkLst>
      </pc:sldChg>
      <pc:sldChg chg="mod modShow">
        <pc:chgData name="Ethan Irons" userId="6f6e2f01-ea19-4a4a-bc47-1e970a349fc0" providerId="ADAL" clId="{177D65BC-7BA1-48EC-B6FA-EBC498E0346E}" dt="2022-03-04T20:08:19.826" v="28" actId="729"/>
        <pc:sldMkLst>
          <pc:docMk/>
          <pc:sldMk cId="2220286251" sldId="2035"/>
        </pc:sldMkLst>
      </pc:sldChg>
      <pc:sldChg chg="mod modShow">
        <pc:chgData name="Ethan Irons" userId="6f6e2f01-ea19-4a4a-bc47-1e970a349fc0" providerId="ADAL" clId="{177D65BC-7BA1-48EC-B6FA-EBC498E0346E}" dt="2022-03-04T20:08:23.596" v="29" actId="729"/>
        <pc:sldMkLst>
          <pc:docMk/>
          <pc:sldMk cId="4283184586" sldId="2037"/>
        </pc:sldMkLst>
      </pc:sldChg>
      <pc:sldChg chg="mod modShow">
        <pc:chgData name="Ethan Irons" userId="6f6e2f01-ea19-4a4a-bc47-1e970a349fc0" providerId="ADAL" clId="{177D65BC-7BA1-48EC-B6FA-EBC498E0346E}" dt="2022-03-04T20:07:53.073" v="21" actId="729"/>
        <pc:sldMkLst>
          <pc:docMk/>
          <pc:sldMk cId="1728941237" sldId="2044"/>
        </pc:sldMkLst>
      </pc:sldChg>
      <pc:sldChg chg="mod modShow">
        <pc:chgData name="Ethan Irons" userId="6f6e2f01-ea19-4a4a-bc47-1e970a349fc0" providerId="ADAL" clId="{177D65BC-7BA1-48EC-B6FA-EBC498E0346E}" dt="2022-03-04T20:07:44.711" v="19" actId="729"/>
        <pc:sldMkLst>
          <pc:docMk/>
          <pc:sldMk cId="1267276345" sldId="2045"/>
        </pc:sldMkLst>
      </pc:sldChg>
      <pc:sldChg chg="mod modShow">
        <pc:chgData name="Ethan Irons" userId="6f6e2f01-ea19-4a4a-bc47-1e970a349fc0" providerId="ADAL" clId="{177D65BC-7BA1-48EC-B6FA-EBC498E0346E}" dt="2022-03-04T20:08:01.090" v="22" actId="729"/>
        <pc:sldMkLst>
          <pc:docMk/>
          <pc:sldMk cId="3346368801" sldId="2046"/>
        </pc:sldMkLst>
      </pc:sldChg>
      <pc:sldChg chg="mod modShow">
        <pc:chgData name="Ethan Irons" userId="6f6e2f01-ea19-4a4a-bc47-1e970a349fc0" providerId="ADAL" clId="{177D65BC-7BA1-48EC-B6FA-EBC498E0346E}" dt="2022-03-04T20:08:05.844" v="24" actId="729"/>
        <pc:sldMkLst>
          <pc:docMk/>
          <pc:sldMk cId="1745987928" sldId="2047"/>
        </pc:sldMkLst>
      </pc:sldChg>
      <pc:sldChg chg="mod modShow">
        <pc:chgData name="Ethan Irons" userId="6f6e2f01-ea19-4a4a-bc47-1e970a349fc0" providerId="ADAL" clId="{177D65BC-7BA1-48EC-B6FA-EBC498E0346E}" dt="2022-03-04T20:08:03.477" v="23" actId="729"/>
        <pc:sldMkLst>
          <pc:docMk/>
          <pc:sldMk cId="2027655598" sldId="2079"/>
        </pc:sldMkLst>
      </pc:sldChg>
      <pc:sldChg chg="mod modShow">
        <pc:chgData name="Ethan Irons" userId="6f6e2f01-ea19-4a4a-bc47-1e970a349fc0" providerId="ADAL" clId="{177D65BC-7BA1-48EC-B6FA-EBC498E0346E}" dt="2022-03-04T20:07:50.394" v="20" actId="729"/>
        <pc:sldMkLst>
          <pc:docMk/>
          <pc:sldMk cId="561526720" sldId="2080"/>
        </pc:sldMkLst>
      </pc:sldChg>
      <pc:sldChg chg="mod modShow">
        <pc:chgData name="Ethan Irons" userId="6f6e2f01-ea19-4a4a-bc47-1e970a349fc0" providerId="ADAL" clId="{177D65BC-7BA1-48EC-B6FA-EBC498E0346E}" dt="2022-03-04T20:08:32.445" v="33" actId="729"/>
        <pc:sldMkLst>
          <pc:docMk/>
          <pc:sldMk cId="2450304114" sldId="2082"/>
        </pc:sldMkLst>
      </pc:sldChg>
      <pc:sldChg chg="mod modShow">
        <pc:chgData name="Ethan Irons" userId="6f6e2f01-ea19-4a4a-bc47-1e970a349fc0" providerId="ADAL" clId="{177D65BC-7BA1-48EC-B6FA-EBC498E0346E}" dt="2022-03-04T20:08:29.722" v="32" actId="729"/>
        <pc:sldMkLst>
          <pc:docMk/>
          <pc:sldMk cId="3011347652" sldId="2087"/>
        </pc:sldMkLst>
      </pc:sldChg>
      <pc:sldChg chg="mod modShow">
        <pc:chgData name="Ethan Irons" userId="6f6e2f01-ea19-4a4a-bc47-1e970a349fc0" providerId="ADAL" clId="{177D65BC-7BA1-48EC-B6FA-EBC498E0346E}" dt="2022-03-04T20:07:39.625" v="18" actId="729"/>
        <pc:sldMkLst>
          <pc:docMk/>
          <pc:sldMk cId="3658263858" sldId="2091"/>
        </pc:sldMkLst>
      </pc:sldChg>
    </pc:docChg>
  </pc:docChgLst>
  <pc:docChgLst>
    <pc:chgData name="Nick Vargas Vila" userId="1c982030-5de6-444d-9b60-5ad8aae3ce51" providerId="ADAL" clId="{D9FE73C0-80BF-4952-ACA6-0D4FBC409192}"/>
    <pc:docChg chg="addSld modSld">
      <pc:chgData name="Nick Vargas Vila" userId="1c982030-5de6-444d-9b60-5ad8aae3ce51" providerId="ADAL" clId="{D9FE73C0-80BF-4952-ACA6-0D4FBC409192}" dt="2019-09-16T15:35:24.501" v="25" actId="20577"/>
      <pc:docMkLst>
        <pc:docMk/>
      </pc:docMkLst>
      <pc:sldChg chg="addSp delSp modSp add modTransition">
        <pc:chgData name="Nick Vargas Vila" userId="1c982030-5de6-444d-9b60-5ad8aae3ce51" providerId="ADAL" clId="{D9FE73C0-80BF-4952-ACA6-0D4FBC409192}" dt="2019-09-16T15:35:24.501" v="25" actId="20577"/>
        <pc:sldMkLst>
          <pc:docMk/>
          <pc:sldMk cId="671182956" sldId="515"/>
        </pc:sldMkLst>
        <pc:spChg chg="del">
          <ac:chgData name="Nick Vargas Vila" userId="1c982030-5de6-444d-9b60-5ad8aae3ce51" providerId="ADAL" clId="{D9FE73C0-80BF-4952-ACA6-0D4FBC409192}" dt="2019-09-16T15:35:11.180" v="1"/>
          <ac:spMkLst>
            <pc:docMk/>
            <pc:sldMk cId="671182956" sldId="515"/>
            <ac:spMk id="2" creationId="{D24ED863-349A-4EBD-AFCA-0C3D91CE1729}"/>
          </ac:spMkLst>
        </pc:spChg>
        <pc:spChg chg="del">
          <ac:chgData name="Nick Vargas Vila" userId="1c982030-5de6-444d-9b60-5ad8aae3ce51" providerId="ADAL" clId="{D9FE73C0-80BF-4952-ACA6-0D4FBC409192}" dt="2019-09-16T15:35:11.180" v="1"/>
          <ac:spMkLst>
            <pc:docMk/>
            <pc:sldMk cId="671182956" sldId="515"/>
            <ac:spMk id="3" creationId="{ED4E1283-F268-44CF-B42E-43A0D326AC85}"/>
          </ac:spMkLst>
        </pc:spChg>
        <pc:spChg chg="add del mod">
          <ac:chgData name="Nick Vargas Vila" userId="1c982030-5de6-444d-9b60-5ad8aae3ce51" providerId="ADAL" clId="{D9FE73C0-80BF-4952-ACA6-0D4FBC409192}" dt="2019-09-16T15:35:18.379" v="2"/>
          <ac:spMkLst>
            <pc:docMk/>
            <pc:sldMk cId="671182956" sldId="515"/>
            <ac:spMk id="4" creationId="{328DD46E-F903-422E-B504-2E765A2AFC0C}"/>
          </ac:spMkLst>
        </pc:spChg>
        <pc:spChg chg="add del mod">
          <ac:chgData name="Nick Vargas Vila" userId="1c982030-5de6-444d-9b60-5ad8aae3ce51" providerId="ADAL" clId="{D9FE73C0-80BF-4952-ACA6-0D4FBC409192}" dt="2019-09-16T15:35:18.379" v="2"/>
          <ac:spMkLst>
            <pc:docMk/>
            <pc:sldMk cId="671182956" sldId="515"/>
            <ac:spMk id="5" creationId="{E64F98DD-8B40-495D-9840-576FA193A01F}"/>
          </ac:spMkLst>
        </pc:spChg>
        <pc:spChg chg="add mod">
          <ac:chgData name="Nick Vargas Vila" userId="1c982030-5de6-444d-9b60-5ad8aae3ce51" providerId="ADAL" clId="{D9FE73C0-80BF-4952-ACA6-0D4FBC409192}" dt="2019-09-16T15:35:24.501" v="25" actId="20577"/>
          <ac:spMkLst>
            <pc:docMk/>
            <pc:sldMk cId="671182956" sldId="515"/>
            <ac:spMk id="6" creationId="{6F7861CF-8A5B-41EA-88E1-1F1055C042CF}"/>
          </ac:spMkLst>
        </pc:spChg>
      </pc:sldChg>
    </pc:docChg>
  </pc:docChgLst>
  <pc:docChgLst>
    <pc:chgData name="Greg Rojas" userId="S::grrojas@microsoft.com::a1364184-8e98-4d50-95cd-a62dc01a61fc" providerId="AD" clId="Web-{12895953-CA45-42F7-BFC2-70143552BF49}"/>
    <pc:docChg chg="modSld">
      <pc:chgData name="Greg Rojas" userId="S::grrojas@microsoft.com::a1364184-8e98-4d50-95cd-a62dc01a61fc" providerId="AD" clId="Web-{12895953-CA45-42F7-BFC2-70143552BF49}" dt="2021-03-30T21:11:36.295" v="1" actId="20577"/>
      <pc:docMkLst>
        <pc:docMk/>
      </pc:docMkLst>
      <pc:sldChg chg="modSp">
        <pc:chgData name="Greg Rojas" userId="S::grrojas@microsoft.com::a1364184-8e98-4d50-95cd-a62dc01a61fc" providerId="AD" clId="Web-{12895953-CA45-42F7-BFC2-70143552BF49}" dt="2021-03-30T21:11:36.295" v="1" actId="20577"/>
        <pc:sldMkLst>
          <pc:docMk/>
          <pc:sldMk cId="3643978850" sldId="2058"/>
        </pc:sldMkLst>
        <pc:spChg chg="mod">
          <ac:chgData name="Greg Rojas" userId="S::grrojas@microsoft.com::a1364184-8e98-4d50-95cd-a62dc01a61fc" providerId="AD" clId="Web-{12895953-CA45-42F7-BFC2-70143552BF49}" dt="2021-03-30T21:11:36.295" v="1" actId="20577"/>
          <ac:spMkLst>
            <pc:docMk/>
            <pc:sldMk cId="3643978850" sldId="2058"/>
            <ac:spMk id="5" creationId="{562CEA1B-224B-4180-9A55-5C785042B703}"/>
          </ac:spMkLst>
        </pc:spChg>
      </pc:sldChg>
    </pc:docChg>
  </pc:docChgLst>
  <pc:docChgLst>
    <pc:chgData name="Eli Berookim" userId="S::elbe@microsoft.com::063b8efe-1775-4ec8-91fc-a2ab6a875cfd" providerId="AD" clId="Web-{696F3FAC-A1AE-7B8E-D43B-49615A93E34B}"/>
    <pc:docChg chg="mod modSld">
      <pc:chgData name="Eli Berookim" userId="S::elbe@microsoft.com::063b8efe-1775-4ec8-91fc-a2ab6a875cfd" providerId="AD" clId="Web-{696F3FAC-A1AE-7B8E-D43B-49615A93E34B}" dt="2019-10-04T18:15:07.248" v="266"/>
      <pc:docMkLst>
        <pc:docMk/>
      </pc:docMkLst>
      <pc:sldChg chg="modSp">
        <pc:chgData name="Eli Berookim" userId="S::elbe@microsoft.com::063b8efe-1775-4ec8-91fc-a2ab6a875cfd" providerId="AD" clId="Web-{696F3FAC-A1AE-7B8E-D43B-49615A93E34B}" dt="2019-10-04T18:03:13.936" v="152" actId="20577"/>
        <pc:sldMkLst>
          <pc:docMk/>
          <pc:sldMk cId="3099405713" sldId="440"/>
        </pc:sldMkLst>
        <pc:spChg chg="mod">
          <ac:chgData name="Eli Berookim" userId="S::elbe@microsoft.com::063b8efe-1775-4ec8-91fc-a2ab6a875cfd" providerId="AD" clId="Web-{696F3FAC-A1AE-7B8E-D43B-49615A93E34B}" dt="2019-10-04T18:03:13.936" v="152" actId="20577"/>
          <ac:spMkLst>
            <pc:docMk/>
            <pc:sldMk cId="3099405713" sldId="440"/>
            <ac:spMk id="7" creationId="{9024A2B5-7E9E-4A6F-AE06-D64AADF19D32}"/>
          </ac:spMkLst>
        </pc:spChg>
      </pc:sldChg>
      <pc:sldChg chg="modNotes">
        <pc:chgData name="Eli Berookim" userId="S::elbe@microsoft.com::063b8efe-1775-4ec8-91fc-a2ab6a875cfd" providerId="AD" clId="Web-{696F3FAC-A1AE-7B8E-D43B-49615A93E34B}" dt="2019-10-04T18:06:04.608" v="195"/>
        <pc:sldMkLst>
          <pc:docMk/>
          <pc:sldMk cId="2226900523" sldId="442"/>
        </pc:sldMkLst>
      </pc:sldChg>
      <pc:sldChg chg="modNotes">
        <pc:chgData name="Eli Berookim" userId="S::elbe@microsoft.com::063b8efe-1775-4ec8-91fc-a2ab6a875cfd" providerId="AD" clId="Web-{696F3FAC-A1AE-7B8E-D43B-49615A93E34B}" dt="2019-10-04T18:05:14.811" v="163"/>
        <pc:sldMkLst>
          <pc:docMk/>
          <pc:sldMk cId="428551770" sldId="503"/>
        </pc:sldMkLst>
      </pc:sldChg>
      <pc:sldChg chg="addCm">
        <pc:chgData name="Eli Berookim" userId="S::elbe@microsoft.com::063b8efe-1775-4ec8-91fc-a2ab6a875cfd" providerId="AD" clId="Web-{696F3FAC-A1AE-7B8E-D43B-49615A93E34B}" dt="2019-10-04T18:09:38.936" v="200"/>
        <pc:sldMkLst>
          <pc:docMk/>
          <pc:sldMk cId="935941881" sldId="508"/>
        </pc:sldMkLst>
      </pc:sldChg>
      <pc:sldChg chg="modNotes">
        <pc:chgData name="Eli Berookim" userId="S::elbe@microsoft.com::063b8efe-1775-4ec8-91fc-a2ab6a875cfd" providerId="AD" clId="Web-{696F3FAC-A1AE-7B8E-D43B-49615A93E34B}" dt="2019-10-04T18:14:57.842" v="261"/>
        <pc:sldMkLst>
          <pc:docMk/>
          <pc:sldMk cId="3598457647" sldId="514"/>
        </pc:sldMkLst>
      </pc:sldChg>
      <pc:sldChg chg="modNotes">
        <pc:chgData name="Eli Berookim" userId="S::elbe@microsoft.com::063b8efe-1775-4ec8-91fc-a2ab6a875cfd" providerId="AD" clId="Web-{696F3FAC-A1AE-7B8E-D43B-49615A93E34B}" dt="2019-10-04T18:15:07.248" v="266"/>
        <pc:sldMkLst>
          <pc:docMk/>
          <pc:sldMk cId="1031627857" sldId="520"/>
        </pc:sldMkLst>
      </pc:sldChg>
      <pc:sldChg chg="modSp">
        <pc:chgData name="Eli Berookim" userId="S::elbe@microsoft.com::063b8efe-1775-4ec8-91fc-a2ab6a875cfd" providerId="AD" clId="Web-{696F3FAC-A1AE-7B8E-D43B-49615A93E34B}" dt="2019-10-04T18:00:32.592" v="99" actId="20577"/>
        <pc:sldMkLst>
          <pc:docMk/>
          <pc:sldMk cId="605230059" sldId="1605"/>
        </pc:sldMkLst>
        <pc:spChg chg="mod">
          <ac:chgData name="Eli Berookim" userId="S::elbe@microsoft.com::063b8efe-1775-4ec8-91fc-a2ab6a875cfd" providerId="AD" clId="Web-{696F3FAC-A1AE-7B8E-D43B-49615A93E34B}" dt="2019-10-04T18:00:32.592" v="99" actId="20577"/>
          <ac:spMkLst>
            <pc:docMk/>
            <pc:sldMk cId="605230059" sldId="1605"/>
            <ac:spMk id="7" creationId="{9024A2B5-7E9E-4A6F-AE06-D64AADF19D32}"/>
          </ac:spMkLst>
        </pc:spChg>
      </pc:sldChg>
      <pc:sldChg chg="modSp">
        <pc:chgData name="Eli Berookim" userId="S::elbe@microsoft.com::063b8efe-1775-4ec8-91fc-a2ab6a875cfd" providerId="AD" clId="Web-{696F3FAC-A1AE-7B8E-D43B-49615A93E34B}" dt="2019-10-04T18:01:24.514" v="127" actId="20577"/>
        <pc:sldMkLst>
          <pc:docMk/>
          <pc:sldMk cId="2987659949" sldId="1606"/>
        </pc:sldMkLst>
        <pc:spChg chg="mod">
          <ac:chgData name="Eli Berookim" userId="S::elbe@microsoft.com::063b8efe-1775-4ec8-91fc-a2ab6a875cfd" providerId="AD" clId="Web-{696F3FAC-A1AE-7B8E-D43B-49615A93E34B}" dt="2019-10-04T18:01:24.514" v="127" actId="20577"/>
          <ac:spMkLst>
            <pc:docMk/>
            <pc:sldMk cId="2987659949" sldId="1606"/>
            <ac:spMk id="7" creationId="{9024A2B5-7E9E-4A6F-AE06-D64AADF19D32}"/>
          </ac:spMkLst>
        </pc:spChg>
      </pc:sldChg>
      <pc:sldChg chg="modSp modNotes">
        <pc:chgData name="Eli Berookim" userId="S::elbe@microsoft.com::063b8efe-1775-4ec8-91fc-a2ab6a875cfd" providerId="AD" clId="Web-{696F3FAC-A1AE-7B8E-D43B-49615A93E34B}" dt="2019-10-04T17:52:58.702" v="87" actId="20577"/>
        <pc:sldMkLst>
          <pc:docMk/>
          <pc:sldMk cId="2227390123" sldId="1608"/>
        </pc:sldMkLst>
        <pc:spChg chg="mod">
          <ac:chgData name="Eli Berookim" userId="S::elbe@microsoft.com::063b8efe-1775-4ec8-91fc-a2ab6a875cfd" providerId="AD" clId="Web-{696F3FAC-A1AE-7B8E-D43B-49615A93E34B}" dt="2019-10-04T17:52:58.702" v="87" actId="20577"/>
          <ac:spMkLst>
            <pc:docMk/>
            <pc:sldMk cId="2227390123" sldId="1608"/>
            <ac:spMk id="7" creationId="{9024A2B5-7E9E-4A6F-AE06-D64AADF19D32}"/>
          </ac:spMkLst>
        </pc:spChg>
      </pc:sldChg>
      <pc:sldChg chg="modNotes">
        <pc:chgData name="Eli Berookim" userId="S::elbe@microsoft.com::063b8efe-1775-4ec8-91fc-a2ab6a875cfd" providerId="AD" clId="Web-{696F3FAC-A1AE-7B8E-D43B-49615A93E34B}" dt="2019-10-04T17:52:29.467" v="83"/>
        <pc:sldMkLst>
          <pc:docMk/>
          <pc:sldMk cId="118326682" sldId="1612"/>
        </pc:sldMkLst>
      </pc:sldChg>
      <pc:sldChg chg="modNotes">
        <pc:chgData name="Eli Berookim" userId="S::elbe@microsoft.com::063b8efe-1775-4ec8-91fc-a2ab6a875cfd" providerId="AD" clId="Web-{696F3FAC-A1AE-7B8E-D43B-49615A93E34B}" dt="2019-10-04T17:47:50.155" v="11"/>
        <pc:sldMkLst>
          <pc:docMk/>
          <pc:sldMk cId="3031052544" sldId="1959"/>
        </pc:sldMkLst>
      </pc:sldChg>
      <pc:sldChg chg="modNotes">
        <pc:chgData name="Eli Berookim" userId="S::elbe@microsoft.com::063b8efe-1775-4ec8-91fc-a2ab6a875cfd" providerId="AD" clId="Web-{696F3FAC-A1AE-7B8E-D43B-49615A93E34B}" dt="2019-10-04T17:43:43.421" v="0"/>
        <pc:sldMkLst>
          <pc:docMk/>
          <pc:sldMk cId="3076813670" sldId="1984"/>
        </pc:sldMkLst>
      </pc:sldChg>
      <pc:sldChg chg="modNotes">
        <pc:chgData name="Eli Berookim" userId="S::elbe@microsoft.com::063b8efe-1775-4ec8-91fc-a2ab6a875cfd" providerId="AD" clId="Web-{696F3FAC-A1AE-7B8E-D43B-49615A93E34B}" dt="2019-10-04T17:45:19.452" v="2"/>
        <pc:sldMkLst>
          <pc:docMk/>
          <pc:sldMk cId="1460155052" sldId="1985"/>
        </pc:sldMkLst>
      </pc:sldChg>
      <pc:sldChg chg="modSp addCm modNotes">
        <pc:chgData name="Eli Berookim" userId="S::elbe@microsoft.com::063b8efe-1775-4ec8-91fc-a2ab6a875cfd" providerId="AD" clId="Web-{696F3FAC-A1AE-7B8E-D43B-49615A93E34B}" dt="2019-10-04T17:55:50.093" v="92"/>
        <pc:sldMkLst>
          <pc:docMk/>
          <pc:sldMk cId="1316747637" sldId="2006"/>
        </pc:sldMkLst>
        <pc:spChg chg="mod">
          <ac:chgData name="Eli Berookim" userId="S::elbe@microsoft.com::063b8efe-1775-4ec8-91fc-a2ab6a875cfd" providerId="AD" clId="Web-{696F3FAC-A1AE-7B8E-D43B-49615A93E34B}" dt="2019-10-04T17:53:26.952" v="90" actId="20577"/>
          <ac:spMkLst>
            <pc:docMk/>
            <pc:sldMk cId="1316747637" sldId="2006"/>
            <ac:spMk id="4" creationId="{F93D070B-1559-495E-9C35-5099C4CE4183}"/>
          </ac:spMkLst>
        </pc:spChg>
      </pc:sldChg>
      <pc:sldChg chg="modNotes">
        <pc:chgData name="Eli Berookim" userId="S::elbe@microsoft.com::063b8efe-1775-4ec8-91fc-a2ab6a875cfd" providerId="AD" clId="Web-{696F3FAC-A1AE-7B8E-D43B-49615A93E34B}" dt="2019-10-04T17:46:48.483" v="4"/>
        <pc:sldMkLst>
          <pc:docMk/>
          <pc:sldMk cId="2627396025" sldId="2025"/>
        </pc:sldMkLst>
      </pc:sldChg>
      <pc:sldChg chg="modSp modNotes">
        <pc:chgData name="Eli Berookim" userId="S::elbe@microsoft.com::063b8efe-1775-4ec8-91fc-a2ab6a875cfd" providerId="AD" clId="Web-{696F3FAC-A1AE-7B8E-D43B-49615A93E34B}" dt="2019-10-04T17:47:20.342" v="8" actId="20577"/>
        <pc:sldMkLst>
          <pc:docMk/>
          <pc:sldMk cId="2199268533" sldId="2026"/>
        </pc:sldMkLst>
        <pc:spChg chg="mod">
          <ac:chgData name="Eli Berookim" userId="S::elbe@microsoft.com::063b8efe-1775-4ec8-91fc-a2ab6a875cfd" providerId="AD" clId="Web-{696F3FAC-A1AE-7B8E-D43B-49615A93E34B}" dt="2019-10-04T17:47:20.342" v="8" actId="20577"/>
          <ac:spMkLst>
            <pc:docMk/>
            <pc:sldMk cId="2199268533" sldId="2026"/>
            <ac:spMk id="3" creationId="{B05C26CC-282D-4283-8CB1-8F20DE47A676}"/>
          </ac:spMkLst>
        </pc:spChg>
      </pc:sldChg>
      <pc:sldChg chg="mod modShow addCm">
        <pc:chgData name="Eli Berookim" userId="S::elbe@microsoft.com::063b8efe-1775-4ec8-91fc-a2ab6a875cfd" providerId="AD" clId="Web-{696F3FAC-A1AE-7B8E-D43B-49615A93E34B}" dt="2019-10-04T18:12:27.576" v="210"/>
        <pc:sldMkLst>
          <pc:docMk/>
          <pc:sldMk cId="2429668804" sldId="2034"/>
        </pc:sldMkLst>
      </pc:sldChg>
      <pc:sldChg chg="modSp">
        <pc:chgData name="Eli Berookim" userId="S::elbe@microsoft.com::063b8efe-1775-4ec8-91fc-a2ab6a875cfd" providerId="AD" clId="Web-{696F3FAC-A1AE-7B8E-D43B-49615A93E34B}" dt="2019-10-04T18:03:52.326" v="159" actId="20577"/>
        <pc:sldMkLst>
          <pc:docMk/>
          <pc:sldMk cId="834017005" sldId="2039"/>
        </pc:sldMkLst>
        <pc:spChg chg="mod">
          <ac:chgData name="Eli Berookim" userId="S::elbe@microsoft.com::063b8efe-1775-4ec8-91fc-a2ab6a875cfd" providerId="AD" clId="Web-{696F3FAC-A1AE-7B8E-D43B-49615A93E34B}" dt="2019-10-04T18:03:52.326" v="159" actId="20577"/>
          <ac:spMkLst>
            <pc:docMk/>
            <pc:sldMk cId="834017005" sldId="2039"/>
            <ac:spMk id="7" creationId="{9024A2B5-7E9E-4A6F-AE06-D64AADF19D32}"/>
          </ac:spMkLst>
        </pc:spChg>
      </pc:sldChg>
      <pc:sldChg chg="modNotes">
        <pc:chgData name="Eli Berookim" userId="S::elbe@microsoft.com::063b8efe-1775-4ec8-91fc-a2ab6a875cfd" providerId="AD" clId="Web-{696F3FAC-A1AE-7B8E-D43B-49615A93E34B}" dt="2019-10-04T17:45:47.624" v="3"/>
        <pc:sldMkLst>
          <pc:docMk/>
          <pc:sldMk cId="2038491276" sldId="2050"/>
        </pc:sldMkLst>
      </pc:sldChg>
      <pc:sldChg chg="modSp">
        <pc:chgData name="Eli Berookim" userId="S::elbe@microsoft.com::063b8efe-1775-4ec8-91fc-a2ab6a875cfd" providerId="AD" clId="Web-{696F3FAC-A1AE-7B8E-D43B-49615A93E34B}" dt="2019-10-04T18:01:48.092" v="136" actId="20577"/>
        <pc:sldMkLst>
          <pc:docMk/>
          <pc:sldMk cId="3643978850" sldId="2058"/>
        </pc:sldMkLst>
        <pc:spChg chg="mod">
          <ac:chgData name="Eli Berookim" userId="S::elbe@microsoft.com::063b8efe-1775-4ec8-91fc-a2ab6a875cfd" providerId="AD" clId="Web-{696F3FAC-A1AE-7B8E-D43B-49615A93E34B}" dt="2019-10-04T18:01:48.092" v="136" actId="20577"/>
          <ac:spMkLst>
            <pc:docMk/>
            <pc:sldMk cId="3643978850" sldId="2058"/>
            <ac:spMk id="7" creationId="{9024A2B5-7E9E-4A6F-AE06-D64AADF19D32}"/>
          </ac:spMkLst>
        </pc:spChg>
      </pc:sldChg>
      <pc:sldChg chg="modNotes">
        <pc:chgData name="Eli Berookim" userId="S::elbe@microsoft.com::063b8efe-1775-4ec8-91fc-a2ab6a875cfd" providerId="AD" clId="Web-{696F3FAC-A1AE-7B8E-D43B-49615A93E34B}" dt="2019-10-04T17:44:47.608" v="1"/>
        <pc:sldMkLst>
          <pc:docMk/>
          <pc:sldMk cId="4229287881" sldId="2061"/>
        </pc:sldMkLst>
      </pc:sldChg>
      <pc:sldChg chg="modNotes">
        <pc:chgData name="Eli Berookim" userId="S::elbe@microsoft.com::063b8efe-1775-4ec8-91fc-a2ab6a875cfd" providerId="AD" clId="Web-{696F3FAC-A1AE-7B8E-D43B-49615A93E34B}" dt="2019-10-04T18:07:30.186" v="199"/>
        <pc:sldMkLst>
          <pc:docMk/>
          <pc:sldMk cId="2759731087" sldId="2064"/>
        </pc:sldMkLst>
      </pc:sldChg>
      <pc:sldChg chg="modSp">
        <pc:chgData name="Eli Berookim" userId="S::elbe@microsoft.com::063b8efe-1775-4ec8-91fc-a2ab6a875cfd" providerId="AD" clId="Web-{696F3FAC-A1AE-7B8E-D43B-49615A93E34B}" dt="2019-10-04T17:58:05.139" v="95" actId="20577"/>
        <pc:sldMkLst>
          <pc:docMk/>
          <pc:sldMk cId="435073244" sldId="2065"/>
        </pc:sldMkLst>
        <pc:spChg chg="mod">
          <ac:chgData name="Eli Berookim" userId="S::elbe@microsoft.com::063b8efe-1775-4ec8-91fc-a2ab6a875cfd" providerId="AD" clId="Web-{696F3FAC-A1AE-7B8E-D43B-49615A93E34B}" dt="2019-10-04T17:58:05.139" v="95" actId="20577"/>
          <ac:spMkLst>
            <pc:docMk/>
            <pc:sldMk cId="435073244" sldId="2065"/>
            <ac:spMk id="7" creationId="{9024A2B5-7E9E-4A6F-AE06-D64AADF19D32}"/>
          </ac:spMkLst>
        </pc:spChg>
      </pc:sldChg>
    </pc:docChg>
  </pc:docChgLst>
  <pc:docChgLst>
    <pc:chgData name="Patrick David" userId="daa19269-4890-4d57-b830-4465cdaf32ca" providerId="ADAL" clId="{01826942-576F-4B9A-84BA-8AEFDB47BCA2}"/>
    <pc:docChg chg="undo custSel addSld modSld sldOrd addSection">
      <pc:chgData name="Patrick David" userId="daa19269-4890-4d57-b830-4465cdaf32ca" providerId="ADAL" clId="{01826942-576F-4B9A-84BA-8AEFDB47BCA2}" dt="2019-11-12T15:46:03.226" v="3883" actId="6549"/>
      <pc:docMkLst>
        <pc:docMk/>
      </pc:docMkLst>
      <pc:sldChg chg="modSp">
        <pc:chgData name="Patrick David" userId="daa19269-4890-4d57-b830-4465cdaf32ca" providerId="ADAL" clId="{01826942-576F-4B9A-84BA-8AEFDB47BCA2}" dt="2019-11-11T12:54:30.858" v="2198" actId="403"/>
        <pc:sldMkLst>
          <pc:docMk/>
          <pc:sldMk cId="196697600" sldId="445"/>
        </pc:sldMkLst>
        <pc:graphicFrameChg chg="mod modGraphic">
          <ac:chgData name="Patrick David" userId="daa19269-4890-4d57-b830-4465cdaf32ca" providerId="ADAL" clId="{01826942-576F-4B9A-84BA-8AEFDB47BCA2}" dt="2019-11-11T12:54:30.858" v="2198" actId="403"/>
          <ac:graphicFrameMkLst>
            <pc:docMk/>
            <pc:sldMk cId="196697600" sldId="445"/>
            <ac:graphicFrameMk id="3" creationId="{D24DA4C5-7F3D-45A8-A87B-6232511527E2}"/>
          </ac:graphicFrameMkLst>
        </pc:graphicFrameChg>
      </pc:sldChg>
      <pc:sldChg chg="modSp">
        <pc:chgData name="Patrick David" userId="daa19269-4890-4d57-b830-4465cdaf32ca" providerId="ADAL" clId="{01826942-576F-4B9A-84BA-8AEFDB47BCA2}" dt="2019-11-11T12:57:36.817" v="2209" actId="255"/>
        <pc:sldMkLst>
          <pc:docMk/>
          <pc:sldMk cId="3985638505" sldId="446"/>
        </pc:sldMkLst>
        <pc:spChg chg="mod">
          <ac:chgData name="Patrick David" userId="daa19269-4890-4d57-b830-4465cdaf32ca" providerId="ADAL" clId="{01826942-576F-4B9A-84BA-8AEFDB47BCA2}" dt="2019-11-11T12:41:48.719" v="2000" actId="20577"/>
          <ac:spMkLst>
            <pc:docMk/>
            <pc:sldMk cId="3985638505" sldId="446"/>
            <ac:spMk id="4" creationId="{F93D070B-1559-495E-9C35-5099C4CE4183}"/>
          </ac:spMkLst>
        </pc:spChg>
        <pc:spChg chg="mod">
          <ac:chgData name="Patrick David" userId="daa19269-4890-4d57-b830-4465cdaf32ca" providerId="ADAL" clId="{01826942-576F-4B9A-84BA-8AEFDB47BCA2}" dt="2019-11-11T12:57:36.817" v="2209" actId="255"/>
          <ac:spMkLst>
            <pc:docMk/>
            <pc:sldMk cId="3985638505" sldId="446"/>
            <ac:spMk id="6" creationId="{E7D6C2FB-6E89-4300-9314-47F388E8AD21}"/>
          </ac:spMkLst>
        </pc:spChg>
      </pc:sldChg>
      <pc:sldChg chg="modSp">
        <pc:chgData name="Patrick David" userId="daa19269-4890-4d57-b830-4465cdaf32ca" providerId="ADAL" clId="{01826942-576F-4B9A-84BA-8AEFDB47BCA2}" dt="2019-11-11T12:25:24.889" v="1987" actId="12100"/>
        <pc:sldMkLst>
          <pc:docMk/>
          <pc:sldMk cId="696370312" sldId="447"/>
        </pc:sldMkLst>
        <pc:graphicFrameChg chg="mod">
          <ac:chgData name="Patrick David" userId="daa19269-4890-4d57-b830-4465cdaf32ca" providerId="ADAL" clId="{01826942-576F-4B9A-84BA-8AEFDB47BCA2}" dt="2019-11-11T12:25:24.889" v="1987" actId="12100"/>
          <ac:graphicFrameMkLst>
            <pc:docMk/>
            <pc:sldMk cId="696370312" sldId="447"/>
            <ac:graphicFrameMk id="2" creationId="{9C03DC81-EF19-4CE4-A7F9-AA9230B1A299}"/>
          </ac:graphicFrameMkLst>
        </pc:graphicFrameChg>
      </pc:sldChg>
      <pc:sldChg chg="modSp">
        <pc:chgData name="Patrick David" userId="daa19269-4890-4d57-b830-4465cdaf32ca" providerId="ADAL" clId="{01826942-576F-4B9A-84BA-8AEFDB47BCA2}" dt="2019-11-11T12:41:09.648" v="1992" actId="20577"/>
        <pc:sldMkLst>
          <pc:docMk/>
          <pc:sldMk cId="3888818820" sldId="506"/>
        </pc:sldMkLst>
        <pc:spChg chg="mod">
          <ac:chgData name="Patrick David" userId="daa19269-4890-4d57-b830-4465cdaf32ca" providerId="ADAL" clId="{01826942-576F-4B9A-84BA-8AEFDB47BCA2}" dt="2019-11-11T12:41:09.648" v="1992" actId="20577"/>
          <ac:spMkLst>
            <pc:docMk/>
            <pc:sldMk cId="3888818820" sldId="506"/>
            <ac:spMk id="4" creationId="{F93D070B-1559-495E-9C35-5099C4CE4183}"/>
          </ac:spMkLst>
        </pc:spChg>
      </pc:sldChg>
      <pc:sldChg chg="modSp">
        <pc:chgData name="Patrick David" userId="daa19269-4890-4d57-b830-4465cdaf32ca" providerId="ADAL" clId="{01826942-576F-4B9A-84BA-8AEFDB47BCA2}" dt="2019-11-11T12:59:39.683" v="2226" actId="6549"/>
        <pc:sldMkLst>
          <pc:docMk/>
          <pc:sldMk cId="548328109" sldId="513"/>
        </pc:sldMkLst>
        <pc:spChg chg="mod">
          <ac:chgData name="Patrick David" userId="daa19269-4890-4d57-b830-4465cdaf32ca" providerId="ADAL" clId="{01826942-576F-4B9A-84BA-8AEFDB47BCA2}" dt="2019-11-11T12:59:39.683" v="2226" actId="6549"/>
          <ac:spMkLst>
            <pc:docMk/>
            <pc:sldMk cId="548328109" sldId="513"/>
            <ac:spMk id="3" creationId="{71E438DE-E6A6-46F3-A75D-14B7CA7FA3E9}"/>
          </ac:spMkLst>
        </pc:spChg>
        <pc:graphicFrameChg chg="mod">
          <ac:chgData name="Patrick David" userId="daa19269-4890-4d57-b830-4465cdaf32ca" providerId="ADAL" clId="{01826942-576F-4B9A-84BA-8AEFDB47BCA2}" dt="2019-11-11T12:59:06.138" v="2213" actId="403"/>
          <ac:graphicFrameMkLst>
            <pc:docMk/>
            <pc:sldMk cId="548328109" sldId="513"/>
            <ac:graphicFrameMk id="4" creationId="{B16CD858-E33B-4A9D-A0AA-D71973C785FC}"/>
          </ac:graphicFrameMkLst>
        </pc:graphicFrameChg>
      </pc:sldChg>
      <pc:sldChg chg="modNotesTx">
        <pc:chgData name="Patrick David" userId="daa19269-4890-4d57-b830-4465cdaf32ca" providerId="ADAL" clId="{01826942-576F-4B9A-84BA-8AEFDB47BCA2}" dt="2019-11-11T12:47:48.753" v="2037" actId="6549"/>
        <pc:sldMkLst>
          <pc:docMk/>
          <pc:sldMk cId="411665882" sldId="516"/>
        </pc:sldMkLst>
      </pc:sldChg>
      <pc:sldChg chg="modSp">
        <pc:chgData name="Patrick David" userId="daa19269-4890-4d57-b830-4465cdaf32ca" providerId="ADAL" clId="{01826942-576F-4B9A-84BA-8AEFDB47BCA2}" dt="2019-11-11T12:42:25.933" v="2007" actId="20577"/>
        <pc:sldMkLst>
          <pc:docMk/>
          <pc:sldMk cId="3090392311" sldId="518"/>
        </pc:sldMkLst>
        <pc:spChg chg="mod">
          <ac:chgData name="Patrick David" userId="daa19269-4890-4d57-b830-4465cdaf32ca" providerId="ADAL" clId="{01826942-576F-4B9A-84BA-8AEFDB47BCA2}" dt="2019-11-11T12:42:25.933" v="2007" actId="20577"/>
          <ac:spMkLst>
            <pc:docMk/>
            <pc:sldMk cId="3090392311" sldId="518"/>
            <ac:spMk id="3" creationId="{71E438DE-E6A6-46F3-A75D-14B7CA7FA3E9}"/>
          </ac:spMkLst>
        </pc:spChg>
      </pc:sldChg>
      <pc:sldChg chg="addSp delSp modSp ord modNotesTx">
        <pc:chgData name="Patrick David" userId="daa19269-4890-4d57-b830-4465cdaf32ca" providerId="ADAL" clId="{01826942-576F-4B9A-84BA-8AEFDB47BCA2}" dt="2019-11-11T12:49:09.557" v="2041" actId="6549"/>
        <pc:sldMkLst>
          <pc:docMk/>
          <pc:sldMk cId="240067123" sldId="1601"/>
        </pc:sldMkLst>
        <pc:spChg chg="mod">
          <ac:chgData name="Patrick David" userId="daa19269-4890-4d57-b830-4465cdaf32ca" providerId="ADAL" clId="{01826942-576F-4B9A-84BA-8AEFDB47BCA2}" dt="2019-11-11T10:25:55.092" v="370" actId="255"/>
          <ac:spMkLst>
            <pc:docMk/>
            <pc:sldMk cId="240067123" sldId="1601"/>
            <ac:spMk id="4" creationId="{F93D070B-1559-495E-9C35-5099C4CE4183}"/>
          </ac:spMkLst>
        </pc:spChg>
        <pc:spChg chg="del mod">
          <ac:chgData name="Patrick David" userId="daa19269-4890-4d57-b830-4465cdaf32ca" providerId="ADAL" clId="{01826942-576F-4B9A-84BA-8AEFDB47BCA2}" dt="2019-11-11T12:21:23.595" v="1966" actId="12084"/>
          <ac:spMkLst>
            <pc:docMk/>
            <pc:sldMk cId="240067123" sldId="1601"/>
            <ac:spMk id="7" creationId="{9024A2B5-7E9E-4A6F-AE06-D64AADF19D32}"/>
          </ac:spMkLst>
        </pc:spChg>
        <pc:graphicFrameChg chg="add mod">
          <ac:chgData name="Patrick David" userId="daa19269-4890-4d57-b830-4465cdaf32ca" providerId="ADAL" clId="{01826942-576F-4B9A-84BA-8AEFDB47BCA2}" dt="2019-11-11T12:24:01.262" v="1985" actId="12100"/>
          <ac:graphicFrameMkLst>
            <pc:docMk/>
            <pc:sldMk cId="240067123" sldId="1601"/>
            <ac:graphicFrameMk id="2" creationId="{9E6E7B4F-2C30-4B76-9E09-3B4C053F1226}"/>
          </ac:graphicFrameMkLst>
        </pc:graphicFrameChg>
      </pc:sldChg>
      <pc:sldChg chg="modSp">
        <pc:chgData name="Patrick David" userId="daa19269-4890-4d57-b830-4465cdaf32ca" providerId="ADAL" clId="{01826942-576F-4B9A-84BA-8AEFDB47BCA2}" dt="2019-11-11T12:15:58.978" v="1752" actId="255"/>
        <pc:sldMkLst>
          <pc:docMk/>
          <pc:sldMk cId="605230059" sldId="1605"/>
        </pc:sldMkLst>
        <pc:spChg chg="mod">
          <ac:chgData name="Patrick David" userId="daa19269-4890-4d57-b830-4465cdaf32ca" providerId="ADAL" clId="{01826942-576F-4B9A-84BA-8AEFDB47BCA2}" dt="2019-11-11T12:15:58.978" v="1752" actId="255"/>
          <ac:spMkLst>
            <pc:docMk/>
            <pc:sldMk cId="605230059" sldId="1605"/>
            <ac:spMk id="4" creationId="{F93D070B-1559-495E-9C35-5099C4CE4183}"/>
          </ac:spMkLst>
        </pc:spChg>
      </pc:sldChg>
      <pc:sldChg chg="modSp ord">
        <pc:chgData name="Patrick David" userId="daa19269-4890-4d57-b830-4465cdaf32ca" providerId="ADAL" clId="{01826942-576F-4B9A-84BA-8AEFDB47BCA2}" dt="2019-11-11T13:23:43.690" v="3580" actId="255"/>
        <pc:sldMkLst>
          <pc:docMk/>
          <pc:sldMk cId="2987659949" sldId="1606"/>
        </pc:sldMkLst>
        <pc:spChg chg="mod">
          <ac:chgData name="Patrick David" userId="daa19269-4890-4d57-b830-4465cdaf32ca" providerId="ADAL" clId="{01826942-576F-4B9A-84BA-8AEFDB47BCA2}" dt="2019-11-11T12:18:43.762" v="1951" actId="20577"/>
          <ac:spMkLst>
            <pc:docMk/>
            <pc:sldMk cId="2987659949" sldId="1606"/>
            <ac:spMk id="4" creationId="{F93D070B-1559-495E-9C35-5099C4CE4183}"/>
          </ac:spMkLst>
        </pc:spChg>
        <pc:graphicFrameChg chg="mod">
          <ac:chgData name="Patrick David" userId="daa19269-4890-4d57-b830-4465cdaf32ca" providerId="ADAL" clId="{01826942-576F-4B9A-84BA-8AEFDB47BCA2}" dt="2019-11-11T13:23:43.690" v="3580" actId="255"/>
          <ac:graphicFrameMkLst>
            <pc:docMk/>
            <pc:sldMk cId="2987659949" sldId="1606"/>
            <ac:graphicFrameMk id="2" creationId="{1DA471D1-A636-4FFD-A8BD-55F071706D08}"/>
          </ac:graphicFrameMkLst>
        </pc:graphicFrameChg>
      </pc:sldChg>
      <pc:sldChg chg="modSp ord">
        <pc:chgData name="Patrick David" userId="daa19269-4890-4d57-b830-4465cdaf32ca" providerId="ADAL" clId="{01826942-576F-4B9A-84BA-8AEFDB47BCA2}" dt="2019-11-11T11:07:00.959" v="829" actId="20577"/>
        <pc:sldMkLst>
          <pc:docMk/>
          <pc:sldMk cId="2227390123" sldId="1608"/>
        </pc:sldMkLst>
        <pc:spChg chg="mod">
          <ac:chgData name="Patrick David" userId="daa19269-4890-4d57-b830-4465cdaf32ca" providerId="ADAL" clId="{01826942-576F-4B9A-84BA-8AEFDB47BCA2}" dt="2019-11-11T10:33:04.991" v="667" actId="20577"/>
          <ac:spMkLst>
            <pc:docMk/>
            <pc:sldMk cId="2227390123" sldId="1608"/>
            <ac:spMk id="4" creationId="{F93D070B-1559-495E-9C35-5099C4CE4183}"/>
          </ac:spMkLst>
        </pc:spChg>
        <pc:spChg chg="mod">
          <ac:chgData name="Patrick David" userId="daa19269-4890-4d57-b830-4465cdaf32ca" providerId="ADAL" clId="{01826942-576F-4B9A-84BA-8AEFDB47BCA2}" dt="2019-11-11T11:07:00.959" v="829" actId="20577"/>
          <ac:spMkLst>
            <pc:docMk/>
            <pc:sldMk cId="2227390123" sldId="1608"/>
            <ac:spMk id="7" creationId="{9024A2B5-7E9E-4A6F-AE06-D64AADF19D32}"/>
          </ac:spMkLst>
        </pc:spChg>
      </pc:sldChg>
      <pc:sldChg chg="delSp modSp">
        <pc:chgData name="Patrick David" userId="daa19269-4890-4d57-b830-4465cdaf32ca" providerId="ADAL" clId="{01826942-576F-4B9A-84BA-8AEFDB47BCA2}" dt="2019-11-11T12:46:03.521" v="2034" actId="12100"/>
        <pc:sldMkLst>
          <pc:docMk/>
          <pc:sldMk cId="2724384688" sldId="1613"/>
        </pc:sldMkLst>
        <pc:spChg chg="del mod">
          <ac:chgData name="Patrick David" userId="daa19269-4890-4d57-b830-4465cdaf32ca" providerId="ADAL" clId="{01826942-576F-4B9A-84BA-8AEFDB47BCA2}" dt="2019-11-11T12:45:34.729" v="2030" actId="478"/>
          <ac:spMkLst>
            <pc:docMk/>
            <pc:sldMk cId="2724384688" sldId="1613"/>
            <ac:spMk id="3" creationId="{A895C159-3923-4388-B6DA-BAD881854870}"/>
          </ac:spMkLst>
        </pc:spChg>
        <pc:spChg chg="mod">
          <ac:chgData name="Patrick David" userId="daa19269-4890-4d57-b830-4465cdaf32ca" providerId="ADAL" clId="{01826942-576F-4B9A-84BA-8AEFDB47BCA2}" dt="2019-11-11T10:25:27.197" v="368" actId="20577"/>
          <ac:spMkLst>
            <pc:docMk/>
            <pc:sldMk cId="2724384688" sldId="1613"/>
            <ac:spMk id="4" creationId="{F93D070B-1559-495E-9C35-5099C4CE4183}"/>
          </ac:spMkLst>
        </pc:spChg>
        <pc:graphicFrameChg chg="mod">
          <ac:chgData name="Patrick David" userId="daa19269-4890-4d57-b830-4465cdaf32ca" providerId="ADAL" clId="{01826942-576F-4B9A-84BA-8AEFDB47BCA2}" dt="2019-11-11T12:46:03.521" v="2034" actId="12100"/>
          <ac:graphicFrameMkLst>
            <pc:docMk/>
            <pc:sldMk cId="2724384688" sldId="1613"/>
            <ac:graphicFrameMk id="2" creationId="{641F2EAD-6B02-40F5-81B0-CACB0FA566B4}"/>
          </ac:graphicFrameMkLst>
        </pc:graphicFrameChg>
      </pc:sldChg>
      <pc:sldChg chg="modSp">
        <pc:chgData name="Patrick David" userId="daa19269-4890-4d57-b830-4465cdaf32ca" providerId="ADAL" clId="{01826942-576F-4B9A-84BA-8AEFDB47BCA2}" dt="2019-11-11T12:57:26.833" v="2208" actId="403"/>
        <pc:sldMkLst>
          <pc:docMk/>
          <pc:sldMk cId="2220286251" sldId="2035"/>
        </pc:sldMkLst>
        <pc:graphicFrameChg chg="modGraphic">
          <ac:chgData name="Patrick David" userId="daa19269-4890-4d57-b830-4465cdaf32ca" providerId="ADAL" clId="{01826942-576F-4B9A-84BA-8AEFDB47BCA2}" dt="2019-11-11T12:57:26.833" v="2208" actId="403"/>
          <ac:graphicFrameMkLst>
            <pc:docMk/>
            <pc:sldMk cId="2220286251" sldId="2035"/>
            <ac:graphicFrameMk id="8" creationId="{581FFD86-E8C6-4E1C-A484-5320492DD0F5}"/>
          </ac:graphicFrameMkLst>
        </pc:graphicFrameChg>
      </pc:sldChg>
      <pc:sldChg chg="modSp">
        <pc:chgData name="Patrick David" userId="daa19269-4890-4d57-b830-4465cdaf32ca" providerId="ADAL" clId="{01826942-576F-4B9A-84BA-8AEFDB47BCA2}" dt="2019-11-11T12:42:07.275" v="2001" actId="12100"/>
        <pc:sldMkLst>
          <pc:docMk/>
          <pc:sldMk cId="4283184586" sldId="2037"/>
        </pc:sldMkLst>
        <pc:graphicFrameChg chg="mod">
          <ac:chgData name="Patrick David" userId="daa19269-4890-4d57-b830-4465cdaf32ca" providerId="ADAL" clId="{01826942-576F-4B9A-84BA-8AEFDB47BCA2}" dt="2019-11-11T12:42:07.275" v="2001" actId="12100"/>
          <ac:graphicFrameMkLst>
            <pc:docMk/>
            <pc:sldMk cId="4283184586" sldId="2037"/>
            <ac:graphicFrameMk id="4" creationId="{01C29FF4-2A9B-47CC-ADD2-E737BCD8D25D}"/>
          </ac:graphicFrameMkLst>
        </pc:graphicFrameChg>
      </pc:sldChg>
      <pc:sldChg chg="modSp">
        <pc:chgData name="Patrick David" userId="daa19269-4890-4d57-b830-4465cdaf32ca" providerId="ADAL" clId="{01826942-576F-4B9A-84BA-8AEFDB47BCA2}" dt="2019-11-11T12:55:30.682" v="2203" actId="403"/>
        <pc:sldMkLst>
          <pc:docMk/>
          <pc:sldMk cId="2554413971" sldId="2040"/>
        </pc:sldMkLst>
        <pc:spChg chg="mod">
          <ac:chgData name="Patrick David" userId="daa19269-4890-4d57-b830-4465cdaf32ca" providerId="ADAL" clId="{01826942-576F-4B9A-84BA-8AEFDB47BCA2}" dt="2019-11-11T12:55:22.458" v="2202" actId="255"/>
          <ac:spMkLst>
            <pc:docMk/>
            <pc:sldMk cId="2554413971" sldId="2040"/>
            <ac:spMk id="6" creationId="{E7D6C2FB-6E89-4300-9314-47F388E8AD21}"/>
          </ac:spMkLst>
        </pc:spChg>
        <pc:graphicFrameChg chg="mod modGraphic">
          <ac:chgData name="Patrick David" userId="daa19269-4890-4d57-b830-4465cdaf32ca" providerId="ADAL" clId="{01826942-576F-4B9A-84BA-8AEFDB47BCA2}" dt="2019-11-11T12:55:30.682" v="2203" actId="403"/>
          <ac:graphicFrameMkLst>
            <pc:docMk/>
            <pc:sldMk cId="2554413971" sldId="2040"/>
            <ac:graphicFrameMk id="2" creationId="{C73198AF-B562-4F8A-91F9-1D601650B284}"/>
          </ac:graphicFrameMkLst>
        </pc:graphicFrameChg>
      </pc:sldChg>
      <pc:sldChg chg="modSp">
        <pc:chgData name="Patrick David" userId="daa19269-4890-4d57-b830-4465cdaf32ca" providerId="ADAL" clId="{01826942-576F-4B9A-84BA-8AEFDB47BCA2}" dt="2019-11-11T12:55:45.178" v="2204" actId="255"/>
        <pc:sldMkLst>
          <pc:docMk/>
          <pc:sldMk cId="1531929974" sldId="2041"/>
        </pc:sldMkLst>
        <pc:spChg chg="mod">
          <ac:chgData name="Patrick David" userId="daa19269-4890-4d57-b830-4465cdaf32ca" providerId="ADAL" clId="{01826942-576F-4B9A-84BA-8AEFDB47BCA2}" dt="2019-11-11T12:55:45.178" v="2204" actId="255"/>
          <ac:spMkLst>
            <pc:docMk/>
            <pc:sldMk cId="1531929974" sldId="2041"/>
            <ac:spMk id="6" creationId="{E7D6C2FB-6E89-4300-9314-47F388E8AD21}"/>
          </ac:spMkLst>
        </pc:spChg>
      </pc:sldChg>
      <pc:sldChg chg="modSp">
        <pc:chgData name="Patrick David" userId="daa19269-4890-4d57-b830-4465cdaf32ca" providerId="ADAL" clId="{01826942-576F-4B9A-84BA-8AEFDB47BCA2}" dt="2019-11-11T12:56:04.448" v="2205" actId="255"/>
        <pc:sldMkLst>
          <pc:docMk/>
          <pc:sldMk cId="1745987928" sldId="2047"/>
        </pc:sldMkLst>
        <pc:spChg chg="mod">
          <ac:chgData name="Patrick David" userId="daa19269-4890-4d57-b830-4465cdaf32ca" providerId="ADAL" clId="{01826942-576F-4B9A-84BA-8AEFDB47BCA2}" dt="2019-11-11T12:56:04.448" v="2205" actId="255"/>
          <ac:spMkLst>
            <pc:docMk/>
            <pc:sldMk cId="1745987928" sldId="2047"/>
            <ac:spMk id="6" creationId="{BD64191D-E1C4-4970-819F-5178D991CBEB}"/>
          </ac:spMkLst>
        </pc:spChg>
      </pc:sldChg>
      <pc:sldChg chg="modSp">
        <pc:chgData name="Patrick David" userId="daa19269-4890-4d57-b830-4465cdaf32ca" providerId="ADAL" clId="{01826942-576F-4B9A-84BA-8AEFDB47BCA2}" dt="2019-11-11T13:28:28.093" v="3613" actId="403"/>
        <pc:sldMkLst>
          <pc:docMk/>
          <pc:sldMk cId="914769721" sldId="2051"/>
        </pc:sldMkLst>
        <pc:spChg chg="mod">
          <ac:chgData name="Patrick David" userId="daa19269-4890-4d57-b830-4465cdaf32ca" providerId="ADAL" clId="{01826942-576F-4B9A-84BA-8AEFDB47BCA2}" dt="2019-11-11T13:28:22.913" v="3612" actId="403"/>
          <ac:spMkLst>
            <pc:docMk/>
            <pc:sldMk cId="914769721" sldId="2051"/>
            <ac:spMk id="6" creationId="{AD2F3E2B-AED5-4593-B500-5D6F6D88C6A1}"/>
          </ac:spMkLst>
        </pc:spChg>
        <pc:spChg chg="mod">
          <ac:chgData name="Patrick David" userId="daa19269-4890-4d57-b830-4465cdaf32ca" providerId="ADAL" clId="{01826942-576F-4B9A-84BA-8AEFDB47BCA2}" dt="2019-11-11T13:28:28.093" v="3613" actId="403"/>
          <ac:spMkLst>
            <pc:docMk/>
            <pc:sldMk cId="914769721" sldId="2051"/>
            <ac:spMk id="7" creationId="{84A15C91-CA98-4A1E-959B-C1A4721A761E}"/>
          </ac:spMkLst>
        </pc:spChg>
      </pc:sldChg>
      <pc:sldChg chg="modSp">
        <pc:chgData name="Patrick David" userId="daa19269-4890-4d57-b830-4465cdaf32ca" providerId="ADAL" clId="{01826942-576F-4B9A-84BA-8AEFDB47BCA2}" dt="2019-11-11T13:28:43.138" v="3615" actId="403"/>
        <pc:sldMkLst>
          <pc:docMk/>
          <pc:sldMk cId="2116870404" sldId="2052"/>
        </pc:sldMkLst>
        <pc:spChg chg="mod">
          <ac:chgData name="Patrick David" userId="daa19269-4890-4d57-b830-4465cdaf32ca" providerId="ADAL" clId="{01826942-576F-4B9A-84BA-8AEFDB47BCA2}" dt="2019-11-11T13:28:37.648" v="3614" actId="403"/>
          <ac:spMkLst>
            <pc:docMk/>
            <pc:sldMk cId="2116870404" sldId="2052"/>
            <ac:spMk id="6" creationId="{A48951B8-EC15-4356-A8B0-8499AAF50CA3}"/>
          </ac:spMkLst>
        </pc:spChg>
        <pc:spChg chg="mod">
          <ac:chgData name="Patrick David" userId="daa19269-4890-4d57-b830-4465cdaf32ca" providerId="ADAL" clId="{01826942-576F-4B9A-84BA-8AEFDB47BCA2}" dt="2019-11-11T13:28:43.138" v="3615" actId="403"/>
          <ac:spMkLst>
            <pc:docMk/>
            <pc:sldMk cId="2116870404" sldId="2052"/>
            <ac:spMk id="7" creationId="{5C19D8E7-4CFD-473F-9367-94BA7186A64C}"/>
          </ac:spMkLst>
        </pc:spChg>
      </pc:sldChg>
      <pc:sldChg chg="modSp">
        <pc:chgData name="Patrick David" userId="daa19269-4890-4d57-b830-4465cdaf32ca" providerId="ADAL" clId="{01826942-576F-4B9A-84BA-8AEFDB47BCA2}" dt="2019-11-11T13:27:14.872" v="3603" actId="403"/>
        <pc:sldMkLst>
          <pc:docMk/>
          <pc:sldMk cId="3276706745" sldId="2054"/>
        </pc:sldMkLst>
        <pc:spChg chg="mod">
          <ac:chgData name="Patrick David" userId="daa19269-4890-4d57-b830-4465cdaf32ca" providerId="ADAL" clId="{01826942-576F-4B9A-84BA-8AEFDB47BCA2}" dt="2019-11-11T13:27:09.591" v="3602" actId="403"/>
          <ac:spMkLst>
            <pc:docMk/>
            <pc:sldMk cId="3276706745" sldId="2054"/>
            <ac:spMk id="11" creationId="{17BF5A86-29D0-4417-BAAD-1C45F7E1B358}"/>
          </ac:spMkLst>
        </pc:spChg>
        <pc:spChg chg="mod">
          <ac:chgData name="Patrick David" userId="daa19269-4890-4d57-b830-4465cdaf32ca" providerId="ADAL" clId="{01826942-576F-4B9A-84BA-8AEFDB47BCA2}" dt="2019-11-11T13:27:14.872" v="3603" actId="403"/>
          <ac:spMkLst>
            <pc:docMk/>
            <pc:sldMk cId="3276706745" sldId="2054"/>
            <ac:spMk id="12" creationId="{1CFF337F-F49D-427D-8645-C73C186F72AF}"/>
          </ac:spMkLst>
        </pc:spChg>
      </pc:sldChg>
      <pc:sldChg chg="modSp modNotesTx">
        <pc:chgData name="Patrick David" userId="daa19269-4890-4d57-b830-4465cdaf32ca" providerId="ADAL" clId="{01826942-576F-4B9A-84BA-8AEFDB47BCA2}" dt="2019-11-11T13:27:34.618" v="3605" actId="403"/>
        <pc:sldMkLst>
          <pc:docMk/>
          <pc:sldMk cId="3800406897" sldId="2055"/>
        </pc:sldMkLst>
        <pc:spChg chg="mod">
          <ac:chgData name="Patrick David" userId="daa19269-4890-4d57-b830-4465cdaf32ca" providerId="ADAL" clId="{01826942-576F-4B9A-84BA-8AEFDB47BCA2}" dt="2019-11-11T13:27:29.831" v="3604" actId="403"/>
          <ac:spMkLst>
            <pc:docMk/>
            <pc:sldMk cId="3800406897" sldId="2055"/>
            <ac:spMk id="7" creationId="{EE9D2F62-CFC4-4BF9-A0CD-C9B4914B7953}"/>
          </ac:spMkLst>
        </pc:spChg>
        <pc:spChg chg="mod">
          <ac:chgData name="Patrick David" userId="daa19269-4890-4d57-b830-4465cdaf32ca" providerId="ADAL" clId="{01826942-576F-4B9A-84BA-8AEFDB47BCA2}" dt="2019-11-11T13:27:34.618" v="3605" actId="403"/>
          <ac:spMkLst>
            <pc:docMk/>
            <pc:sldMk cId="3800406897" sldId="2055"/>
            <ac:spMk id="8" creationId="{76B40C9F-2D87-42CE-9CE9-A4F8A34A0DB1}"/>
          </ac:spMkLst>
        </pc:spChg>
      </pc:sldChg>
      <pc:sldChg chg="modSp">
        <pc:chgData name="Patrick David" userId="daa19269-4890-4d57-b830-4465cdaf32ca" providerId="ADAL" clId="{01826942-576F-4B9A-84BA-8AEFDB47BCA2}" dt="2019-11-11T13:28:05.141" v="3609" actId="403"/>
        <pc:sldMkLst>
          <pc:docMk/>
          <pc:sldMk cId="2542554205" sldId="2056"/>
        </pc:sldMkLst>
        <pc:spChg chg="mod">
          <ac:chgData name="Patrick David" userId="daa19269-4890-4d57-b830-4465cdaf32ca" providerId="ADAL" clId="{01826942-576F-4B9A-84BA-8AEFDB47BCA2}" dt="2019-11-11T13:27:59.040" v="3608" actId="403"/>
          <ac:spMkLst>
            <pc:docMk/>
            <pc:sldMk cId="2542554205" sldId="2056"/>
            <ac:spMk id="7" creationId="{061CF84C-FA5F-41FD-9A8D-650F1B103603}"/>
          </ac:spMkLst>
        </pc:spChg>
        <pc:spChg chg="mod">
          <ac:chgData name="Patrick David" userId="daa19269-4890-4d57-b830-4465cdaf32ca" providerId="ADAL" clId="{01826942-576F-4B9A-84BA-8AEFDB47BCA2}" dt="2019-11-11T13:28:05.141" v="3609" actId="403"/>
          <ac:spMkLst>
            <pc:docMk/>
            <pc:sldMk cId="2542554205" sldId="2056"/>
            <ac:spMk id="8" creationId="{4592EE5A-E587-47D7-91BD-4AE3B7056C8C}"/>
          </ac:spMkLst>
        </pc:spChg>
      </pc:sldChg>
      <pc:sldChg chg="modSp">
        <pc:chgData name="Patrick David" userId="daa19269-4890-4d57-b830-4465cdaf32ca" providerId="ADAL" clId="{01826942-576F-4B9A-84BA-8AEFDB47BCA2}" dt="2019-11-11T13:28:16.353" v="3611" actId="403"/>
        <pc:sldMkLst>
          <pc:docMk/>
          <pc:sldMk cId="1954199012" sldId="2057"/>
        </pc:sldMkLst>
        <pc:spChg chg="mod">
          <ac:chgData name="Patrick David" userId="daa19269-4890-4d57-b830-4465cdaf32ca" providerId="ADAL" clId="{01826942-576F-4B9A-84BA-8AEFDB47BCA2}" dt="2019-11-11T13:28:11.948" v="3610" actId="403"/>
          <ac:spMkLst>
            <pc:docMk/>
            <pc:sldMk cId="1954199012" sldId="2057"/>
            <ac:spMk id="6" creationId="{E5C511D3-A098-4776-BD54-FF45850FA3C8}"/>
          </ac:spMkLst>
        </pc:spChg>
        <pc:spChg chg="mod">
          <ac:chgData name="Patrick David" userId="daa19269-4890-4d57-b830-4465cdaf32ca" providerId="ADAL" clId="{01826942-576F-4B9A-84BA-8AEFDB47BCA2}" dt="2019-11-11T13:28:16.353" v="3611" actId="403"/>
          <ac:spMkLst>
            <pc:docMk/>
            <pc:sldMk cId="1954199012" sldId="2057"/>
            <ac:spMk id="7" creationId="{4EFB3303-2379-4B5C-844E-D312A9D86CE3}"/>
          </ac:spMkLst>
        </pc:spChg>
      </pc:sldChg>
      <pc:sldChg chg="modSp">
        <pc:chgData name="Patrick David" userId="daa19269-4890-4d57-b830-4465cdaf32ca" providerId="ADAL" clId="{01826942-576F-4B9A-84BA-8AEFDB47BCA2}" dt="2019-11-11T12:18:29.606" v="1949" actId="255"/>
        <pc:sldMkLst>
          <pc:docMk/>
          <pc:sldMk cId="3643978850" sldId="2058"/>
        </pc:sldMkLst>
        <pc:spChg chg="mod">
          <ac:chgData name="Patrick David" userId="daa19269-4890-4d57-b830-4465cdaf32ca" providerId="ADAL" clId="{01826942-576F-4B9A-84BA-8AEFDB47BCA2}" dt="2019-11-11T12:18:29.606" v="1949" actId="255"/>
          <ac:spMkLst>
            <pc:docMk/>
            <pc:sldMk cId="3643978850" sldId="2058"/>
            <ac:spMk id="4" creationId="{F93D070B-1559-495E-9C35-5099C4CE4183}"/>
          </ac:spMkLst>
        </pc:spChg>
      </pc:sldChg>
      <pc:sldChg chg="modSp">
        <pc:chgData name="Patrick David" userId="daa19269-4890-4d57-b830-4465cdaf32ca" providerId="ADAL" clId="{01826942-576F-4B9A-84BA-8AEFDB47BCA2}" dt="2019-11-11T12:56:31.247" v="2206" actId="207"/>
        <pc:sldMkLst>
          <pc:docMk/>
          <pc:sldMk cId="1973816771" sldId="2062"/>
        </pc:sldMkLst>
        <pc:spChg chg="mod">
          <ac:chgData name="Patrick David" userId="daa19269-4890-4d57-b830-4465cdaf32ca" providerId="ADAL" clId="{01826942-576F-4B9A-84BA-8AEFDB47BCA2}" dt="2019-11-11T12:56:31.247" v="2206" actId="207"/>
          <ac:spMkLst>
            <pc:docMk/>
            <pc:sldMk cId="1973816771" sldId="2062"/>
            <ac:spMk id="3" creationId="{2CE9BE0E-EDA1-43C9-AAD3-E2869575C547}"/>
          </ac:spMkLst>
        </pc:spChg>
      </pc:sldChg>
      <pc:sldChg chg="modSp">
        <pc:chgData name="Patrick David" userId="daa19269-4890-4d57-b830-4465cdaf32ca" providerId="ADAL" clId="{01826942-576F-4B9A-84BA-8AEFDB47BCA2}" dt="2019-11-11T13:27:51.636" v="3607" actId="403"/>
        <pc:sldMkLst>
          <pc:docMk/>
          <pc:sldMk cId="435073244" sldId="2065"/>
        </pc:sldMkLst>
        <pc:spChg chg="mod">
          <ac:chgData name="Patrick David" userId="daa19269-4890-4d57-b830-4465cdaf32ca" providerId="ADAL" clId="{01826942-576F-4B9A-84BA-8AEFDB47BCA2}" dt="2019-11-11T13:27:42.240" v="3606" actId="403"/>
          <ac:spMkLst>
            <pc:docMk/>
            <pc:sldMk cId="435073244" sldId="2065"/>
            <ac:spMk id="7" creationId="{5CCAB411-9EF8-4878-87DE-6E7B04093DC2}"/>
          </ac:spMkLst>
        </pc:spChg>
        <pc:spChg chg="mod">
          <ac:chgData name="Patrick David" userId="daa19269-4890-4d57-b830-4465cdaf32ca" providerId="ADAL" clId="{01826942-576F-4B9A-84BA-8AEFDB47BCA2}" dt="2019-11-11T13:27:51.636" v="3607" actId="403"/>
          <ac:spMkLst>
            <pc:docMk/>
            <pc:sldMk cId="435073244" sldId="2065"/>
            <ac:spMk id="8" creationId="{29D50AE5-4115-4277-B043-5F156D5FBDAA}"/>
          </ac:spMkLst>
        </pc:spChg>
      </pc:sldChg>
      <pc:sldChg chg="modSp modNotesTx">
        <pc:chgData name="Patrick David" userId="daa19269-4890-4d57-b830-4465cdaf32ca" providerId="ADAL" clId="{01826942-576F-4B9A-84BA-8AEFDB47BCA2}" dt="2019-11-11T13:05:58.773" v="2718" actId="20577"/>
        <pc:sldMkLst>
          <pc:docMk/>
          <pc:sldMk cId="2229154489" sldId="2066"/>
        </pc:sldMkLst>
        <pc:spChg chg="mod">
          <ac:chgData name="Patrick David" userId="daa19269-4890-4d57-b830-4465cdaf32ca" providerId="ADAL" clId="{01826942-576F-4B9A-84BA-8AEFDB47BCA2}" dt="2019-11-11T10:21:55.409" v="189" actId="6549"/>
          <ac:spMkLst>
            <pc:docMk/>
            <pc:sldMk cId="2229154489" sldId="2066"/>
            <ac:spMk id="7" creationId="{9024A2B5-7E9E-4A6F-AE06-D64AADF19D32}"/>
          </ac:spMkLst>
        </pc:spChg>
      </pc:sldChg>
      <pc:sldChg chg="modSp">
        <pc:chgData name="Patrick David" userId="daa19269-4890-4d57-b830-4465cdaf32ca" providerId="ADAL" clId="{01826942-576F-4B9A-84BA-8AEFDB47BCA2}" dt="2019-11-11T12:15:02.259" v="1751" actId="20577"/>
        <pc:sldMkLst>
          <pc:docMk/>
          <pc:sldMk cId="3799044385" sldId="2070"/>
        </pc:sldMkLst>
        <pc:spChg chg="mod">
          <ac:chgData name="Patrick David" userId="daa19269-4890-4d57-b830-4465cdaf32ca" providerId="ADAL" clId="{01826942-576F-4B9A-84BA-8AEFDB47BCA2}" dt="2019-11-11T12:15:02.259" v="1751" actId="20577"/>
          <ac:spMkLst>
            <pc:docMk/>
            <pc:sldMk cId="3799044385" sldId="2070"/>
            <ac:spMk id="4" creationId="{F93D070B-1559-495E-9C35-5099C4CE4183}"/>
          </ac:spMkLst>
        </pc:spChg>
        <pc:graphicFrameChg chg="mod">
          <ac:chgData name="Patrick David" userId="daa19269-4890-4d57-b830-4465cdaf32ca" providerId="ADAL" clId="{01826942-576F-4B9A-84BA-8AEFDB47BCA2}" dt="2019-11-11T12:14:43.036" v="1741"/>
          <ac:graphicFrameMkLst>
            <pc:docMk/>
            <pc:sldMk cId="3799044385" sldId="2070"/>
            <ac:graphicFrameMk id="6" creationId="{709FB37B-CFEE-4925-84D1-B019CF060DA8}"/>
          </ac:graphicFrameMkLst>
        </pc:graphicFrameChg>
      </pc:sldChg>
      <pc:sldChg chg="modSp">
        <pc:chgData name="Patrick David" userId="daa19269-4890-4d57-b830-4465cdaf32ca" providerId="ADAL" clId="{01826942-576F-4B9A-84BA-8AEFDB47BCA2}" dt="2019-11-11T13:26:38.277" v="3601" actId="403"/>
        <pc:sldMkLst>
          <pc:docMk/>
          <pc:sldMk cId="41508343" sldId="2071"/>
        </pc:sldMkLst>
        <pc:spChg chg="mod">
          <ac:chgData name="Patrick David" userId="daa19269-4890-4d57-b830-4465cdaf32ca" providerId="ADAL" clId="{01826942-576F-4B9A-84BA-8AEFDB47BCA2}" dt="2019-11-11T13:03:00.025" v="2316" actId="20577"/>
          <ac:spMkLst>
            <pc:docMk/>
            <pc:sldMk cId="41508343" sldId="2071"/>
            <ac:spMk id="4" creationId="{F93D070B-1559-495E-9C35-5099C4CE4183}"/>
          </ac:spMkLst>
        </pc:spChg>
        <pc:graphicFrameChg chg="mod">
          <ac:chgData name="Patrick David" userId="daa19269-4890-4d57-b830-4465cdaf32ca" providerId="ADAL" clId="{01826942-576F-4B9A-84BA-8AEFDB47BCA2}" dt="2019-11-11T13:26:38.277" v="3601" actId="403"/>
          <ac:graphicFrameMkLst>
            <pc:docMk/>
            <pc:sldMk cId="41508343" sldId="2071"/>
            <ac:graphicFrameMk id="7" creationId="{835AC471-AFB8-4D1C-9B30-ACDF0178ACD4}"/>
          </ac:graphicFrameMkLst>
        </pc:graphicFrameChg>
      </pc:sldChg>
      <pc:sldChg chg="modSp modNotesTx">
        <pc:chgData name="Patrick David" userId="daa19269-4890-4d57-b830-4465cdaf32ca" providerId="ADAL" clId="{01826942-576F-4B9A-84BA-8AEFDB47BCA2}" dt="2019-11-11T12:50:59.375" v="2190" actId="20577"/>
        <pc:sldMkLst>
          <pc:docMk/>
          <pc:sldMk cId="2439640217" sldId="2073"/>
        </pc:sldMkLst>
        <pc:spChg chg="mod">
          <ac:chgData name="Patrick David" userId="daa19269-4890-4d57-b830-4465cdaf32ca" providerId="ADAL" clId="{01826942-576F-4B9A-84BA-8AEFDB47BCA2}" dt="2019-11-11T10:23:14.439" v="203" actId="20577"/>
          <ac:spMkLst>
            <pc:docMk/>
            <pc:sldMk cId="2439640217" sldId="2073"/>
            <ac:spMk id="4" creationId="{F93D070B-1559-495E-9C35-5099C4CE4183}"/>
          </ac:spMkLst>
        </pc:spChg>
      </pc:sldChg>
      <pc:sldChg chg="modSp ord modNotesTx">
        <pc:chgData name="Patrick David" userId="daa19269-4890-4d57-b830-4465cdaf32ca" providerId="ADAL" clId="{01826942-576F-4B9A-84BA-8AEFDB47BCA2}" dt="2019-11-12T15:46:03.226" v="3883" actId="6549"/>
        <pc:sldMkLst>
          <pc:docMk/>
          <pc:sldMk cId="1255044967" sldId="2074"/>
        </pc:sldMkLst>
        <pc:spChg chg="mod">
          <ac:chgData name="Patrick David" userId="daa19269-4890-4d57-b830-4465cdaf32ca" providerId="ADAL" clId="{01826942-576F-4B9A-84BA-8AEFDB47BCA2}" dt="2019-11-11T10:22:47.690" v="193" actId="20577"/>
          <ac:spMkLst>
            <pc:docMk/>
            <pc:sldMk cId="1255044967" sldId="2074"/>
            <ac:spMk id="4" creationId="{F93D070B-1559-495E-9C35-5099C4CE4183}"/>
          </ac:spMkLst>
        </pc:spChg>
        <pc:spChg chg="mod">
          <ac:chgData name="Patrick David" userId="daa19269-4890-4d57-b830-4465cdaf32ca" providerId="ADAL" clId="{01826942-576F-4B9A-84BA-8AEFDB47BCA2}" dt="2019-11-12T15:46:03.226" v="3883" actId="6549"/>
          <ac:spMkLst>
            <pc:docMk/>
            <pc:sldMk cId="1255044967" sldId="2074"/>
            <ac:spMk id="7" creationId="{9024A2B5-7E9E-4A6F-AE06-D64AADF19D32}"/>
          </ac:spMkLst>
        </pc:spChg>
      </pc:sldChg>
      <pc:sldChg chg="modSp modNotesTx">
        <pc:chgData name="Patrick David" userId="daa19269-4890-4d57-b830-4465cdaf32ca" providerId="ADAL" clId="{01826942-576F-4B9A-84BA-8AEFDB47BCA2}" dt="2019-11-11T13:18:37.703" v="3248" actId="20577"/>
        <pc:sldMkLst>
          <pc:docMk/>
          <pc:sldMk cId="3530564222" sldId="2075"/>
        </pc:sldMkLst>
        <pc:spChg chg="mod">
          <ac:chgData name="Patrick David" userId="daa19269-4890-4d57-b830-4465cdaf32ca" providerId="ADAL" clId="{01826942-576F-4B9A-84BA-8AEFDB47BCA2}" dt="2019-11-11T13:07:19.018" v="2817" actId="20577"/>
          <ac:spMkLst>
            <pc:docMk/>
            <pc:sldMk cId="3530564222" sldId="2075"/>
            <ac:spMk id="4" creationId="{F93D070B-1559-495E-9C35-5099C4CE4183}"/>
          </ac:spMkLst>
        </pc:spChg>
        <pc:graphicFrameChg chg="mod">
          <ac:chgData name="Patrick David" userId="daa19269-4890-4d57-b830-4465cdaf32ca" providerId="ADAL" clId="{01826942-576F-4B9A-84BA-8AEFDB47BCA2}" dt="2019-11-11T13:18:37.703" v="3248" actId="20577"/>
          <ac:graphicFrameMkLst>
            <pc:docMk/>
            <pc:sldMk cId="3530564222" sldId="2075"/>
            <ac:graphicFrameMk id="5" creationId="{5512369E-734C-4694-94CF-F37D043D066B}"/>
          </ac:graphicFrameMkLst>
        </pc:graphicFrameChg>
      </pc:sldChg>
      <pc:sldChg chg="modSp modNotesTx">
        <pc:chgData name="Patrick David" userId="daa19269-4890-4d57-b830-4465cdaf32ca" providerId="ADAL" clId="{01826942-576F-4B9A-84BA-8AEFDB47BCA2}" dt="2019-11-11T13:30:11.719" v="3880" actId="20577"/>
        <pc:sldMkLst>
          <pc:docMk/>
          <pc:sldMk cId="636079740" sldId="2076"/>
        </pc:sldMkLst>
        <pc:spChg chg="mod">
          <ac:chgData name="Patrick David" userId="daa19269-4890-4d57-b830-4465cdaf32ca" providerId="ADAL" clId="{01826942-576F-4B9A-84BA-8AEFDB47BCA2}" dt="2019-11-11T12:44:15.578" v="2028" actId="20577"/>
          <ac:spMkLst>
            <pc:docMk/>
            <pc:sldMk cId="636079740" sldId="2076"/>
            <ac:spMk id="7" creationId="{9024A2B5-7E9E-4A6F-AE06-D64AADF19D32}"/>
          </ac:spMkLst>
        </pc:spChg>
      </pc:sldChg>
      <pc:sldChg chg="modSp">
        <pc:chgData name="Patrick David" userId="daa19269-4890-4d57-b830-4465cdaf32ca" providerId="ADAL" clId="{01826942-576F-4B9A-84BA-8AEFDB47BCA2}" dt="2019-11-11T12:47:20.989" v="2036" actId="255"/>
        <pc:sldMkLst>
          <pc:docMk/>
          <pc:sldMk cId="2450304114" sldId="2082"/>
        </pc:sldMkLst>
        <pc:spChg chg="mod">
          <ac:chgData name="Patrick David" userId="daa19269-4890-4d57-b830-4465cdaf32ca" providerId="ADAL" clId="{01826942-576F-4B9A-84BA-8AEFDB47BCA2}" dt="2019-11-11T12:47:20.989" v="2036" actId="255"/>
          <ac:spMkLst>
            <pc:docMk/>
            <pc:sldMk cId="2450304114" sldId="2082"/>
            <ac:spMk id="2" creationId="{502DED7D-69AF-4611-9BD9-DB3D1C4BC238}"/>
          </ac:spMkLst>
        </pc:spChg>
      </pc:sldChg>
      <pc:sldChg chg="modSp">
        <pc:chgData name="Patrick David" userId="daa19269-4890-4d57-b830-4465cdaf32ca" providerId="ADAL" clId="{01826942-576F-4B9A-84BA-8AEFDB47BCA2}" dt="2019-11-11T13:19:44.564" v="3268" actId="6549"/>
        <pc:sldMkLst>
          <pc:docMk/>
          <pc:sldMk cId="214204653" sldId="2083"/>
        </pc:sldMkLst>
        <pc:spChg chg="mod">
          <ac:chgData name="Patrick David" userId="daa19269-4890-4d57-b830-4465cdaf32ca" providerId="ADAL" clId="{01826942-576F-4B9A-84BA-8AEFDB47BCA2}" dt="2019-11-11T13:19:44.564" v="3268" actId="6549"/>
          <ac:spMkLst>
            <pc:docMk/>
            <pc:sldMk cId="214204653" sldId="2083"/>
            <ac:spMk id="4" creationId="{8C61C740-C1BD-4371-8F74-7BBB734FC5EB}"/>
          </ac:spMkLst>
        </pc:spChg>
      </pc:sldChg>
      <pc:sldChg chg="modSp modNotesTx">
        <pc:chgData name="Patrick David" userId="daa19269-4890-4d57-b830-4465cdaf32ca" providerId="ADAL" clId="{01826942-576F-4B9A-84BA-8AEFDB47BCA2}" dt="2019-11-11T12:51:22.428" v="2191" actId="6549"/>
        <pc:sldMkLst>
          <pc:docMk/>
          <pc:sldMk cId="518774579" sldId="2084"/>
        </pc:sldMkLst>
        <pc:spChg chg="mod">
          <ac:chgData name="Patrick David" userId="daa19269-4890-4d57-b830-4465cdaf32ca" providerId="ADAL" clId="{01826942-576F-4B9A-84BA-8AEFDB47BCA2}" dt="2019-11-11T11:58:19.546" v="1137" actId="20577"/>
          <ac:spMkLst>
            <pc:docMk/>
            <pc:sldMk cId="518774579" sldId="2084"/>
            <ac:spMk id="4" creationId="{F93D070B-1559-495E-9C35-5099C4CE4183}"/>
          </ac:spMkLst>
        </pc:spChg>
        <pc:spChg chg="mod">
          <ac:chgData name="Patrick David" userId="daa19269-4890-4d57-b830-4465cdaf32ca" providerId="ADAL" clId="{01826942-576F-4B9A-84BA-8AEFDB47BCA2}" dt="2019-11-11T12:03:25.843" v="1670" actId="20577"/>
          <ac:spMkLst>
            <pc:docMk/>
            <pc:sldMk cId="518774579" sldId="2084"/>
            <ac:spMk id="7" creationId="{9024A2B5-7E9E-4A6F-AE06-D64AADF19D32}"/>
          </ac:spMkLst>
        </pc:spChg>
      </pc:sldChg>
      <pc:sldChg chg="modSp add modNotesTx">
        <pc:chgData name="Patrick David" userId="daa19269-4890-4d57-b830-4465cdaf32ca" providerId="ADAL" clId="{01826942-576F-4B9A-84BA-8AEFDB47BCA2}" dt="2019-11-11T13:24:49.647" v="3592" actId="20577"/>
        <pc:sldMkLst>
          <pc:docMk/>
          <pc:sldMk cId="2044795745" sldId="2085"/>
        </pc:sldMkLst>
        <pc:spChg chg="mod">
          <ac:chgData name="Patrick David" userId="daa19269-4890-4d57-b830-4465cdaf32ca" providerId="ADAL" clId="{01826942-576F-4B9A-84BA-8AEFDB47BCA2}" dt="2019-11-11T10:33:16.129" v="673" actId="20577"/>
          <ac:spMkLst>
            <pc:docMk/>
            <pc:sldMk cId="2044795745" sldId="2085"/>
            <ac:spMk id="4" creationId="{F93D070B-1559-495E-9C35-5099C4CE4183}"/>
          </ac:spMkLst>
        </pc:spChg>
        <pc:spChg chg="mod">
          <ac:chgData name="Patrick David" userId="daa19269-4890-4d57-b830-4465cdaf32ca" providerId="ADAL" clId="{01826942-576F-4B9A-84BA-8AEFDB47BCA2}" dt="2019-11-11T11:14:35.918" v="1026" actId="20577"/>
          <ac:spMkLst>
            <pc:docMk/>
            <pc:sldMk cId="2044795745" sldId="2085"/>
            <ac:spMk id="7" creationId="{9024A2B5-7E9E-4A6F-AE06-D64AADF19D32}"/>
          </ac:spMkLst>
        </pc:spChg>
      </pc:sldChg>
    </pc:docChg>
  </pc:docChgLst>
  <pc:docChgLst>
    <pc:chgData name="Darin Vassos" userId="4d36e8db-e5e8-45bb-ad99-b8dea074fc2f" providerId="ADAL" clId="{8A277B48-CAC3-4CD6-8763-B803E45B3A1E}"/>
    <pc:docChg chg="undo redo custSel addSld delSld modSld sldOrd modSection">
      <pc:chgData name="Darin Vassos" userId="4d36e8db-e5e8-45bb-ad99-b8dea074fc2f" providerId="ADAL" clId="{8A277B48-CAC3-4CD6-8763-B803E45B3A1E}" dt="2022-02-07T18:52:45.447" v="9344" actId="20577"/>
      <pc:docMkLst>
        <pc:docMk/>
      </pc:docMkLst>
      <pc:sldChg chg="addSp delSp modSp mod modNotesTx">
        <pc:chgData name="Darin Vassos" userId="4d36e8db-e5e8-45bb-ad99-b8dea074fc2f" providerId="ADAL" clId="{8A277B48-CAC3-4CD6-8763-B803E45B3A1E}" dt="2022-02-04T15:59:38.022" v="6330" actId="20577"/>
        <pc:sldMkLst>
          <pc:docMk/>
          <pc:sldMk cId="240067123" sldId="1601"/>
        </pc:sldMkLst>
        <pc:spChg chg="mod">
          <ac:chgData name="Darin Vassos" userId="4d36e8db-e5e8-45bb-ad99-b8dea074fc2f" providerId="ADAL" clId="{8A277B48-CAC3-4CD6-8763-B803E45B3A1E}" dt="2022-02-04T15:58:56.008" v="6317" actId="108"/>
          <ac:spMkLst>
            <pc:docMk/>
            <pc:sldMk cId="240067123" sldId="1601"/>
            <ac:spMk id="4" creationId="{F93D070B-1559-495E-9C35-5099C4CE4183}"/>
          </ac:spMkLst>
        </pc:spChg>
        <pc:spChg chg="mod">
          <ac:chgData name="Darin Vassos" userId="4d36e8db-e5e8-45bb-ad99-b8dea074fc2f" providerId="ADAL" clId="{8A277B48-CAC3-4CD6-8763-B803E45B3A1E}" dt="2022-02-04T15:59:38.022" v="6330" actId="20577"/>
          <ac:spMkLst>
            <pc:docMk/>
            <pc:sldMk cId="240067123" sldId="1601"/>
            <ac:spMk id="12" creationId="{48A64F32-F96D-4A6D-BBB7-B91399D62099}"/>
          </ac:spMkLst>
        </pc:spChg>
        <pc:picChg chg="add del mod">
          <ac:chgData name="Darin Vassos" userId="4d36e8db-e5e8-45bb-ad99-b8dea074fc2f" providerId="ADAL" clId="{8A277B48-CAC3-4CD6-8763-B803E45B3A1E}" dt="2022-02-04T00:35:43.922" v="236" actId="478"/>
          <ac:picMkLst>
            <pc:docMk/>
            <pc:sldMk cId="240067123" sldId="1601"/>
            <ac:picMk id="5" creationId="{C12F17EC-56BB-4066-8268-F0BAC803485F}"/>
          </ac:picMkLst>
        </pc:picChg>
        <pc:picChg chg="add mod">
          <ac:chgData name="Darin Vassos" userId="4d36e8db-e5e8-45bb-ad99-b8dea074fc2f" providerId="ADAL" clId="{8A277B48-CAC3-4CD6-8763-B803E45B3A1E}" dt="2022-02-04T00:36:04.466" v="240" actId="14100"/>
          <ac:picMkLst>
            <pc:docMk/>
            <pc:sldMk cId="240067123" sldId="1601"/>
            <ac:picMk id="6" creationId="{2FABF95A-0BBF-44C5-8169-2FC2E1DE74A3}"/>
          </ac:picMkLst>
        </pc:picChg>
        <pc:picChg chg="add mod">
          <ac:chgData name="Darin Vassos" userId="4d36e8db-e5e8-45bb-ad99-b8dea074fc2f" providerId="ADAL" clId="{8A277B48-CAC3-4CD6-8763-B803E45B3A1E}" dt="2022-02-04T00:36:36.571" v="245" actId="1076"/>
          <ac:picMkLst>
            <pc:docMk/>
            <pc:sldMk cId="240067123" sldId="1601"/>
            <ac:picMk id="7" creationId="{4EE8F260-DDD1-4899-86F4-D12C2533F343}"/>
          </ac:picMkLst>
        </pc:picChg>
      </pc:sldChg>
      <pc:sldChg chg="addSp delSp modSp mod modNotesTx">
        <pc:chgData name="Darin Vassos" userId="4d36e8db-e5e8-45bb-ad99-b8dea074fc2f" providerId="ADAL" clId="{8A277B48-CAC3-4CD6-8763-B803E45B3A1E}" dt="2022-02-04T03:16:26.118" v="4278" actId="1076"/>
        <pc:sldMkLst>
          <pc:docMk/>
          <pc:sldMk cId="605230059" sldId="1605"/>
        </pc:sldMkLst>
        <pc:spChg chg="mod">
          <ac:chgData name="Darin Vassos" userId="4d36e8db-e5e8-45bb-ad99-b8dea074fc2f" providerId="ADAL" clId="{8A277B48-CAC3-4CD6-8763-B803E45B3A1E}" dt="2022-02-04T03:14:39.709" v="4260" actId="20577"/>
          <ac:spMkLst>
            <pc:docMk/>
            <pc:sldMk cId="605230059" sldId="1605"/>
            <ac:spMk id="5" creationId="{ACFC34E9-571B-470D-BD22-9074B285DB2B}"/>
          </ac:spMkLst>
        </pc:spChg>
        <pc:spChg chg="add del">
          <ac:chgData name="Darin Vassos" userId="4d36e8db-e5e8-45bb-ad99-b8dea074fc2f" providerId="ADAL" clId="{8A277B48-CAC3-4CD6-8763-B803E45B3A1E}" dt="2022-02-04T03:13:51.415" v="4221" actId="22"/>
          <ac:spMkLst>
            <pc:docMk/>
            <pc:sldMk cId="605230059" sldId="1605"/>
            <ac:spMk id="6" creationId="{A15F3E45-07CF-4B3C-9D8E-804F8C5C039D}"/>
          </ac:spMkLst>
        </pc:spChg>
        <pc:spChg chg="add mod">
          <ac:chgData name="Darin Vassos" userId="4d36e8db-e5e8-45bb-ad99-b8dea074fc2f" providerId="ADAL" clId="{8A277B48-CAC3-4CD6-8763-B803E45B3A1E}" dt="2022-02-04T03:16:01.447" v="4277" actId="1076"/>
          <ac:spMkLst>
            <pc:docMk/>
            <pc:sldMk cId="605230059" sldId="1605"/>
            <ac:spMk id="9" creationId="{4405157A-587C-4B42-96D9-D218690ED474}"/>
          </ac:spMkLst>
        </pc:spChg>
        <pc:picChg chg="add mod">
          <ac:chgData name="Darin Vassos" userId="4d36e8db-e5e8-45bb-ad99-b8dea074fc2f" providerId="ADAL" clId="{8A277B48-CAC3-4CD6-8763-B803E45B3A1E}" dt="2022-02-04T03:16:26.118" v="4278" actId="1076"/>
          <ac:picMkLst>
            <pc:docMk/>
            <pc:sldMk cId="605230059" sldId="1605"/>
            <ac:picMk id="7" creationId="{9BE83346-E662-486F-88F2-A8C546D913AB}"/>
          </ac:picMkLst>
        </pc:picChg>
      </pc:sldChg>
      <pc:sldChg chg="del">
        <pc:chgData name="Darin Vassos" userId="4d36e8db-e5e8-45bb-ad99-b8dea074fc2f" providerId="ADAL" clId="{8A277B48-CAC3-4CD6-8763-B803E45B3A1E}" dt="2022-02-04T00:40:36.363" v="605" actId="47"/>
        <pc:sldMkLst>
          <pc:docMk/>
          <pc:sldMk cId="2227390123" sldId="1608"/>
        </pc:sldMkLst>
      </pc:sldChg>
      <pc:sldChg chg="del">
        <pc:chgData name="Darin Vassos" userId="4d36e8db-e5e8-45bb-ad99-b8dea074fc2f" providerId="ADAL" clId="{8A277B48-CAC3-4CD6-8763-B803E45B3A1E}" dt="2022-02-04T01:09:07.193" v="1893" actId="47"/>
        <pc:sldMkLst>
          <pc:docMk/>
          <pc:sldMk cId="2724384688" sldId="1613"/>
        </pc:sldMkLst>
      </pc:sldChg>
      <pc:sldChg chg="modSp mod modNotesTx">
        <pc:chgData name="Darin Vassos" userId="4d36e8db-e5e8-45bb-ad99-b8dea074fc2f" providerId="ADAL" clId="{8A277B48-CAC3-4CD6-8763-B803E45B3A1E}" dt="2022-02-04T03:07:44.982" v="4089" actId="20577"/>
        <pc:sldMkLst>
          <pc:docMk/>
          <pc:sldMk cId="1651828634" sldId="1628"/>
        </pc:sldMkLst>
        <pc:spChg chg="mod">
          <ac:chgData name="Darin Vassos" userId="4d36e8db-e5e8-45bb-ad99-b8dea074fc2f" providerId="ADAL" clId="{8A277B48-CAC3-4CD6-8763-B803E45B3A1E}" dt="2022-02-04T03:07:44.982" v="4089" actId="20577"/>
          <ac:spMkLst>
            <pc:docMk/>
            <pc:sldMk cId="1651828634" sldId="1628"/>
            <ac:spMk id="8" creationId="{E8508AA3-0C01-436C-AE95-77777F700231}"/>
          </ac:spMkLst>
        </pc:spChg>
      </pc:sldChg>
      <pc:sldChg chg="modSp mod">
        <pc:chgData name="Darin Vassos" userId="4d36e8db-e5e8-45bb-ad99-b8dea074fc2f" providerId="ADAL" clId="{8A277B48-CAC3-4CD6-8763-B803E45B3A1E}" dt="2022-02-04T03:05:06.280" v="3896" actId="20577"/>
        <pc:sldMkLst>
          <pc:docMk/>
          <pc:sldMk cId="834017005" sldId="2039"/>
        </pc:sldMkLst>
        <pc:spChg chg="mod">
          <ac:chgData name="Darin Vassos" userId="4d36e8db-e5e8-45bb-ad99-b8dea074fc2f" providerId="ADAL" clId="{8A277B48-CAC3-4CD6-8763-B803E45B3A1E}" dt="2022-02-04T03:05:06.280" v="3896" actId="20577"/>
          <ac:spMkLst>
            <pc:docMk/>
            <pc:sldMk cId="834017005" sldId="2039"/>
            <ac:spMk id="3" creationId="{ADDE4F01-0D65-4B44-A69F-946778FD2504}"/>
          </ac:spMkLst>
        </pc:spChg>
      </pc:sldChg>
      <pc:sldChg chg="addSp delSp modSp mod modNotesTx">
        <pc:chgData name="Darin Vassos" userId="4d36e8db-e5e8-45bb-ad99-b8dea074fc2f" providerId="ADAL" clId="{8A277B48-CAC3-4CD6-8763-B803E45B3A1E}" dt="2022-02-04T17:25:45.058" v="8864" actId="20577"/>
        <pc:sldMkLst>
          <pc:docMk/>
          <pc:sldMk cId="3800406897" sldId="2055"/>
        </pc:sldMkLst>
        <pc:spChg chg="mod ord">
          <ac:chgData name="Darin Vassos" userId="4d36e8db-e5e8-45bb-ad99-b8dea074fc2f" providerId="ADAL" clId="{8A277B48-CAC3-4CD6-8763-B803E45B3A1E}" dt="2022-02-04T17:25:45.058" v="8864" actId="20577"/>
          <ac:spMkLst>
            <pc:docMk/>
            <pc:sldMk cId="3800406897" sldId="2055"/>
            <ac:spMk id="5" creationId="{666F49E1-FF0A-4FC5-8728-C4D38B1472C8}"/>
          </ac:spMkLst>
        </pc:spChg>
        <pc:spChg chg="mod">
          <ac:chgData name="Darin Vassos" userId="4d36e8db-e5e8-45bb-ad99-b8dea074fc2f" providerId="ADAL" clId="{8A277B48-CAC3-4CD6-8763-B803E45B3A1E}" dt="2022-02-04T03:44:46.384" v="5301" actId="21"/>
          <ac:spMkLst>
            <pc:docMk/>
            <pc:sldMk cId="3800406897" sldId="2055"/>
            <ac:spMk id="6" creationId="{FEF91BC0-8924-4265-A103-1CA5F29EC006}"/>
          </ac:spMkLst>
        </pc:spChg>
        <pc:spChg chg="add mod">
          <ac:chgData name="Darin Vassos" userId="4d36e8db-e5e8-45bb-ad99-b8dea074fc2f" providerId="ADAL" clId="{8A277B48-CAC3-4CD6-8763-B803E45B3A1E}" dt="2022-02-04T03:45:50.842" v="5323" actId="1076"/>
          <ac:spMkLst>
            <pc:docMk/>
            <pc:sldMk cId="3800406897" sldId="2055"/>
            <ac:spMk id="7" creationId="{40B09BC7-BB2F-41E1-BEED-DE4702ECC9CC}"/>
          </ac:spMkLst>
        </pc:spChg>
        <pc:graphicFrameChg chg="del">
          <ac:chgData name="Darin Vassos" userId="4d36e8db-e5e8-45bb-ad99-b8dea074fc2f" providerId="ADAL" clId="{8A277B48-CAC3-4CD6-8763-B803E45B3A1E}" dt="2022-02-04T03:38:25.103" v="5177" actId="478"/>
          <ac:graphicFrameMkLst>
            <pc:docMk/>
            <pc:sldMk cId="3800406897" sldId="2055"/>
            <ac:graphicFrameMk id="2" creationId="{6DA2058A-51F4-43F2-88BA-9936C9106CEF}"/>
          </ac:graphicFrameMkLst>
        </pc:graphicFrameChg>
        <pc:graphicFrameChg chg="add del mod">
          <ac:chgData name="Darin Vassos" userId="4d36e8db-e5e8-45bb-ad99-b8dea074fc2f" providerId="ADAL" clId="{8A277B48-CAC3-4CD6-8763-B803E45B3A1E}" dt="2022-02-04T03:43:23.744" v="5290" actId="478"/>
          <ac:graphicFrameMkLst>
            <pc:docMk/>
            <pc:sldMk cId="3800406897" sldId="2055"/>
            <ac:graphicFrameMk id="8" creationId="{F58F9FD1-4193-429B-91BD-3381B0C8E822}"/>
          </ac:graphicFrameMkLst>
        </pc:graphicFrameChg>
        <pc:picChg chg="add mod">
          <ac:chgData name="Darin Vassos" userId="4d36e8db-e5e8-45bb-ad99-b8dea074fc2f" providerId="ADAL" clId="{8A277B48-CAC3-4CD6-8763-B803E45B3A1E}" dt="2022-02-04T05:13:24.457" v="6176" actId="1076"/>
          <ac:picMkLst>
            <pc:docMk/>
            <pc:sldMk cId="3800406897" sldId="2055"/>
            <ac:picMk id="10" creationId="{921298EB-9B2A-4F6A-9F1D-F2277CA7010D}"/>
          </ac:picMkLst>
        </pc:picChg>
      </pc:sldChg>
      <pc:sldChg chg="modSp mod">
        <pc:chgData name="Darin Vassos" userId="4d36e8db-e5e8-45bb-ad99-b8dea074fc2f" providerId="ADAL" clId="{8A277B48-CAC3-4CD6-8763-B803E45B3A1E}" dt="2022-02-04T17:29:57.620" v="8935" actId="404"/>
        <pc:sldMkLst>
          <pc:docMk/>
          <pc:sldMk cId="1954199012" sldId="2057"/>
        </pc:sldMkLst>
        <pc:spChg chg="mod">
          <ac:chgData name="Darin Vassos" userId="4d36e8db-e5e8-45bb-ad99-b8dea074fc2f" providerId="ADAL" clId="{8A277B48-CAC3-4CD6-8763-B803E45B3A1E}" dt="2022-02-04T17:29:57.620" v="8935" actId="404"/>
          <ac:spMkLst>
            <pc:docMk/>
            <pc:sldMk cId="1954199012" sldId="2057"/>
            <ac:spMk id="5" creationId="{56FCAB8D-F6DC-44E9-B15A-45B839786C37}"/>
          </ac:spMkLst>
        </pc:spChg>
      </pc:sldChg>
      <pc:sldChg chg="addSp modSp mod">
        <pc:chgData name="Darin Vassos" userId="4d36e8db-e5e8-45bb-ad99-b8dea074fc2f" providerId="ADAL" clId="{8A277B48-CAC3-4CD6-8763-B803E45B3A1E}" dt="2022-02-04T03:23:49.100" v="4457" actId="20577"/>
        <pc:sldMkLst>
          <pc:docMk/>
          <pc:sldMk cId="3643978850" sldId="2058"/>
        </pc:sldMkLst>
        <pc:spChg chg="mod">
          <ac:chgData name="Darin Vassos" userId="4d36e8db-e5e8-45bb-ad99-b8dea074fc2f" providerId="ADAL" clId="{8A277B48-CAC3-4CD6-8763-B803E45B3A1E}" dt="2022-02-04T03:23:49.100" v="4457" actId="20577"/>
          <ac:spMkLst>
            <pc:docMk/>
            <pc:sldMk cId="3643978850" sldId="2058"/>
            <ac:spMk id="5" creationId="{562CEA1B-224B-4180-9A55-5C785042B703}"/>
          </ac:spMkLst>
        </pc:spChg>
        <pc:picChg chg="add mod">
          <ac:chgData name="Darin Vassos" userId="4d36e8db-e5e8-45bb-ad99-b8dea074fc2f" providerId="ADAL" clId="{8A277B48-CAC3-4CD6-8763-B803E45B3A1E}" dt="2022-02-04T03:19:09.900" v="4279" actId="14100"/>
          <ac:picMkLst>
            <pc:docMk/>
            <pc:sldMk cId="3643978850" sldId="2058"/>
            <ac:picMk id="6" creationId="{A93C8809-9CCF-4314-BBC2-2BF8501DE5F9}"/>
          </ac:picMkLst>
        </pc:picChg>
        <pc:picChg chg="add mod">
          <ac:chgData name="Darin Vassos" userId="4d36e8db-e5e8-45bb-ad99-b8dea074fc2f" providerId="ADAL" clId="{8A277B48-CAC3-4CD6-8763-B803E45B3A1E}" dt="2022-02-04T03:19:12.843" v="4280" actId="14100"/>
          <ac:picMkLst>
            <pc:docMk/>
            <pc:sldMk cId="3643978850" sldId="2058"/>
            <ac:picMk id="7" creationId="{E41B4E19-E825-45DB-BDAF-E4EA05622292}"/>
          </ac:picMkLst>
        </pc:picChg>
      </pc:sldChg>
      <pc:sldChg chg="modSp mod">
        <pc:chgData name="Darin Vassos" userId="4d36e8db-e5e8-45bb-ad99-b8dea074fc2f" providerId="ADAL" clId="{8A277B48-CAC3-4CD6-8763-B803E45B3A1E}" dt="2022-02-04T05:14:50.752" v="6272" actId="20577"/>
        <pc:sldMkLst>
          <pc:docMk/>
          <pc:sldMk cId="435073244" sldId="2065"/>
        </pc:sldMkLst>
        <pc:spChg chg="mod">
          <ac:chgData name="Darin Vassos" userId="4d36e8db-e5e8-45bb-ad99-b8dea074fc2f" providerId="ADAL" clId="{8A277B48-CAC3-4CD6-8763-B803E45B3A1E}" dt="2022-02-04T05:14:50.752" v="6272" actId="20577"/>
          <ac:spMkLst>
            <pc:docMk/>
            <pc:sldMk cId="435073244" sldId="2065"/>
            <ac:spMk id="5" creationId="{B21C04EA-5183-4DA1-85BA-D4A8A1CD937E}"/>
          </ac:spMkLst>
        </pc:spChg>
      </pc:sldChg>
      <pc:sldChg chg="addSp modSp mod">
        <pc:chgData name="Darin Vassos" userId="4d36e8db-e5e8-45bb-ad99-b8dea074fc2f" providerId="ADAL" clId="{8A277B48-CAC3-4CD6-8763-B803E45B3A1E}" dt="2022-02-04T15:58:34.255" v="6314" actId="14100"/>
        <pc:sldMkLst>
          <pc:docMk/>
          <pc:sldMk cId="2229154489" sldId="2066"/>
        </pc:sldMkLst>
        <pc:spChg chg="mod">
          <ac:chgData name="Darin Vassos" userId="4d36e8db-e5e8-45bb-ad99-b8dea074fc2f" providerId="ADAL" clId="{8A277B48-CAC3-4CD6-8763-B803E45B3A1E}" dt="2022-02-04T15:58:34.255" v="6314" actId="14100"/>
          <ac:spMkLst>
            <pc:docMk/>
            <pc:sldMk cId="2229154489" sldId="2066"/>
            <ac:spMk id="7" creationId="{9024A2B5-7E9E-4A6F-AE06-D64AADF19D32}"/>
          </ac:spMkLst>
        </pc:spChg>
        <pc:picChg chg="add mod">
          <ac:chgData name="Darin Vassos" userId="4d36e8db-e5e8-45bb-ad99-b8dea074fc2f" providerId="ADAL" clId="{8A277B48-CAC3-4CD6-8763-B803E45B3A1E}" dt="2022-02-04T00:29:59.592" v="5" actId="14100"/>
          <ac:picMkLst>
            <pc:docMk/>
            <pc:sldMk cId="2229154489" sldId="2066"/>
            <ac:picMk id="5" creationId="{1FFFC92B-F1C0-4851-88AA-76EEE8666478}"/>
          </ac:picMkLst>
        </pc:picChg>
      </pc:sldChg>
      <pc:sldChg chg="modSp mod">
        <pc:chgData name="Darin Vassos" userId="4d36e8db-e5e8-45bb-ad99-b8dea074fc2f" providerId="ADAL" clId="{8A277B48-CAC3-4CD6-8763-B803E45B3A1E}" dt="2022-02-04T17:24:53.249" v="8838" actId="20577"/>
        <pc:sldMkLst>
          <pc:docMk/>
          <pc:sldMk cId="3799044385" sldId="2070"/>
        </pc:sldMkLst>
        <pc:spChg chg="mod">
          <ac:chgData name="Darin Vassos" userId="4d36e8db-e5e8-45bb-ad99-b8dea074fc2f" providerId="ADAL" clId="{8A277B48-CAC3-4CD6-8763-B803E45B3A1E}" dt="2022-02-04T17:24:53.249" v="8838" actId="20577"/>
          <ac:spMkLst>
            <pc:docMk/>
            <pc:sldMk cId="3799044385" sldId="2070"/>
            <ac:spMk id="5" creationId="{296F72C8-7708-497B-83B1-901404F4CD70}"/>
          </ac:spMkLst>
        </pc:spChg>
      </pc:sldChg>
      <pc:sldChg chg="addSp modSp mod">
        <pc:chgData name="Darin Vassos" userId="4d36e8db-e5e8-45bb-ad99-b8dea074fc2f" providerId="ADAL" clId="{8A277B48-CAC3-4CD6-8763-B803E45B3A1E}" dt="2022-02-04T17:27:10.469" v="8927" actId="14100"/>
        <pc:sldMkLst>
          <pc:docMk/>
          <pc:sldMk cId="41508343" sldId="2071"/>
        </pc:sldMkLst>
        <pc:spChg chg="add mod">
          <ac:chgData name="Darin Vassos" userId="4d36e8db-e5e8-45bb-ad99-b8dea074fc2f" providerId="ADAL" clId="{8A277B48-CAC3-4CD6-8763-B803E45B3A1E}" dt="2022-02-04T17:27:10.469" v="8927" actId="14100"/>
          <ac:spMkLst>
            <pc:docMk/>
            <pc:sldMk cId="41508343" sldId="2071"/>
            <ac:spMk id="2" creationId="{61540DE3-BA8A-4EE3-979F-BA8381E563BC}"/>
          </ac:spMkLst>
        </pc:spChg>
        <pc:spChg chg="mod">
          <ac:chgData name="Darin Vassos" userId="4d36e8db-e5e8-45bb-ad99-b8dea074fc2f" providerId="ADAL" clId="{8A277B48-CAC3-4CD6-8763-B803E45B3A1E}" dt="2022-02-04T17:21:57.434" v="8698" actId="20577"/>
          <ac:spMkLst>
            <pc:docMk/>
            <pc:sldMk cId="41508343" sldId="2071"/>
            <ac:spMk id="5" creationId="{C6CB0855-4AD5-406D-8DD9-462471E2B315}"/>
          </ac:spMkLst>
        </pc:spChg>
      </pc:sldChg>
      <pc:sldChg chg="addSp delSp modSp mod ord modNotesTx">
        <pc:chgData name="Darin Vassos" userId="4d36e8db-e5e8-45bb-ad99-b8dea074fc2f" providerId="ADAL" clId="{8A277B48-CAC3-4CD6-8763-B803E45B3A1E}" dt="2022-02-04T17:06:50.110" v="7818" actId="20577"/>
        <pc:sldMkLst>
          <pc:docMk/>
          <pc:sldMk cId="1255044967" sldId="2074"/>
        </pc:sldMkLst>
        <pc:spChg chg="mod">
          <ac:chgData name="Darin Vassos" userId="4d36e8db-e5e8-45bb-ad99-b8dea074fc2f" providerId="ADAL" clId="{8A277B48-CAC3-4CD6-8763-B803E45B3A1E}" dt="2022-02-04T16:53:42.193" v="7366" actId="1076"/>
          <ac:spMkLst>
            <pc:docMk/>
            <pc:sldMk cId="1255044967" sldId="2074"/>
            <ac:spMk id="4" creationId="{F93D070B-1559-495E-9C35-5099C4CE4183}"/>
          </ac:spMkLst>
        </pc:spChg>
        <pc:spChg chg="add del mod">
          <ac:chgData name="Darin Vassos" userId="4d36e8db-e5e8-45bb-ad99-b8dea074fc2f" providerId="ADAL" clId="{8A277B48-CAC3-4CD6-8763-B803E45B3A1E}" dt="2022-02-04T16:28:31.221" v="6793"/>
          <ac:spMkLst>
            <pc:docMk/>
            <pc:sldMk cId="1255044967" sldId="2074"/>
            <ac:spMk id="6" creationId="{9DC6F517-A980-44C2-8F3B-C7C66A463EEA}"/>
          </ac:spMkLst>
        </pc:spChg>
        <pc:spChg chg="add del mod">
          <ac:chgData name="Darin Vassos" userId="4d36e8db-e5e8-45bb-ad99-b8dea074fc2f" providerId="ADAL" clId="{8A277B48-CAC3-4CD6-8763-B803E45B3A1E}" dt="2022-02-04T16:28:31.213" v="6789"/>
          <ac:spMkLst>
            <pc:docMk/>
            <pc:sldMk cId="1255044967" sldId="2074"/>
            <ac:spMk id="8" creationId="{B18ECCA2-D9FD-4867-8617-3FE8067E44F9}"/>
          </ac:spMkLst>
        </pc:spChg>
        <pc:spChg chg="add del mod">
          <ac:chgData name="Darin Vassos" userId="4d36e8db-e5e8-45bb-ad99-b8dea074fc2f" providerId="ADAL" clId="{8A277B48-CAC3-4CD6-8763-B803E45B3A1E}" dt="2022-02-04T16:28:31.224" v="6795"/>
          <ac:spMkLst>
            <pc:docMk/>
            <pc:sldMk cId="1255044967" sldId="2074"/>
            <ac:spMk id="10" creationId="{C4D98930-6D00-4FC1-8FB6-6C2FC082DCFE}"/>
          </ac:spMkLst>
        </pc:spChg>
        <pc:spChg chg="add del mod">
          <ac:chgData name="Darin Vassos" userId="4d36e8db-e5e8-45bb-ad99-b8dea074fc2f" providerId="ADAL" clId="{8A277B48-CAC3-4CD6-8763-B803E45B3A1E}" dt="2022-02-04T16:28:31.217" v="6791"/>
          <ac:spMkLst>
            <pc:docMk/>
            <pc:sldMk cId="1255044967" sldId="2074"/>
            <ac:spMk id="11" creationId="{1BDA0171-FB65-49FC-9B50-FFC2F6942851}"/>
          </ac:spMkLst>
        </pc:spChg>
        <pc:spChg chg="del mod">
          <ac:chgData name="Darin Vassos" userId="4d36e8db-e5e8-45bb-ad99-b8dea074fc2f" providerId="ADAL" clId="{8A277B48-CAC3-4CD6-8763-B803E45B3A1E}" dt="2022-02-04T16:31:19.910" v="6840" actId="478"/>
          <ac:spMkLst>
            <pc:docMk/>
            <pc:sldMk cId="1255044967" sldId="2074"/>
            <ac:spMk id="13" creationId="{025A39E2-4FA6-41AE-9642-EA14803C8C42}"/>
          </ac:spMkLst>
        </pc:spChg>
        <pc:spChg chg="del">
          <ac:chgData name="Darin Vassos" userId="4d36e8db-e5e8-45bb-ad99-b8dea074fc2f" providerId="ADAL" clId="{8A277B48-CAC3-4CD6-8763-B803E45B3A1E}" dt="2022-02-04T16:20:33.247" v="6693" actId="478"/>
          <ac:spMkLst>
            <pc:docMk/>
            <pc:sldMk cId="1255044967" sldId="2074"/>
            <ac:spMk id="14" creationId="{D9ACC6B6-0DBF-4D80-B9EA-E7CE9FFC20D3}"/>
          </ac:spMkLst>
        </pc:spChg>
        <pc:spChg chg="add mod">
          <ac:chgData name="Darin Vassos" userId="4d36e8db-e5e8-45bb-ad99-b8dea074fc2f" providerId="ADAL" clId="{8A277B48-CAC3-4CD6-8763-B803E45B3A1E}" dt="2022-02-04T16:58:50.133" v="7503" actId="1038"/>
          <ac:spMkLst>
            <pc:docMk/>
            <pc:sldMk cId="1255044967" sldId="2074"/>
            <ac:spMk id="17" creationId="{F785F8C2-B3AC-4CA6-BFB2-1E8B14478B16}"/>
          </ac:spMkLst>
        </pc:spChg>
        <pc:spChg chg="add mod">
          <ac:chgData name="Darin Vassos" userId="4d36e8db-e5e8-45bb-ad99-b8dea074fc2f" providerId="ADAL" clId="{8A277B48-CAC3-4CD6-8763-B803E45B3A1E}" dt="2022-02-04T16:58:50.133" v="7503" actId="1038"/>
          <ac:spMkLst>
            <pc:docMk/>
            <pc:sldMk cId="1255044967" sldId="2074"/>
            <ac:spMk id="18" creationId="{943D633D-25BF-453D-9063-70D426837D49}"/>
          </ac:spMkLst>
        </pc:spChg>
        <pc:spChg chg="add del mod">
          <ac:chgData name="Darin Vassos" userId="4d36e8db-e5e8-45bb-ad99-b8dea074fc2f" providerId="ADAL" clId="{8A277B48-CAC3-4CD6-8763-B803E45B3A1E}" dt="2022-02-04T16:51:23.274" v="7330" actId="478"/>
          <ac:spMkLst>
            <pc:docMk/>
            <pc:sldMk cId="1255044967" sldId="2074"/>
            <ac:spMk id="22" creationId="{67D82515-9475-4F31-9187-CAE7189E7755}"/>
          </ac:spMkLst>
        </pc:spChg>
        <pc:spChg chg="add del mod">
          <ac:chgData name="Darin Vassos" userId="4d36e8db-e5e8-45bb-ad99-b8dea074fc2f" providerId="ADAL" clId="{8A277B48-CAC3-4CD6-8763-B803E45B3A1E}" dt="2022-02-04T16:51:24.922" v="7331" actId="478"/>
          <ac:spMkLst>
            <pc:docMk/>
            <pc:sldMk cId="1255044967" sldId="2074"/>
            <ac:spMk id="23" creationId="{8F6DC2D7-DD25-418C-BAF8-5273D174ACDC}"/>
          </ac:spMkLst>
        </pc:spChg>
        <pc:spChg chg="add del mod">
          <ac:chgData name="Darin Vassos" userId="4d36e8db-e5e8-45bb-ad99-b8dea074fc2f" providerId="ADAL" clId="{8A277B48-CAC3-4CD6-8763-B803E45B3A1E}" dt="2022-02-04T16:52:00.368" v="7341" actId="478"/>
          <ac:spMkLst>
            <pc:docMk/>
            <pc:sldMk cId="1255044967" sldId="2074"/>
            <ac:spMk id="24" creationId="{C29DA61D-FB1F-4BD4-BFAD-9B8D9AF3DD11}"/>
          </ac:spMkLst>
        </pc:spChg>
        <pc:spChg chg="add del mod">
          <ac:chgData name="Darin Vassos" userId="4d36e8db-e5e8-45bb-ad99-b8dea074fc2f" providerId="ADAL" clId="{8A277B48-CAC3-4CD6-8763-B803E45B3A1E}" dt="2022-02-04T16:51:21.389" v="7329" actId="478"/>
          <ac:spMkLst>
            <pc:docMk/>
            <pc:sldMk cId="1255044967" sldId="2074"/>
            <ac:spMk id="26" creationId="{5760ED5C-DB33-471D-97C1-6FF98B4DF562}"/>
          </ac:spMkLst>
        </pc:spChg>
        <pc:spChg chg="add del mod">
          <ac:chgData name="Darin Vassos" userId="4d36e8db-e5e8-45bb-ad99-b8dea074fc2f" providerId="ADAL" clId="{8A277B48-CAC3-4CD6-8763-B803E45B3A1E}" dt="2022-02-04T16:52:02.061" v="7342" actId="478"/>
          <ac:spMkLst>
            <pc:docMk/>
            <pc:sldMk cId="1255044967" sldId="2074"/>
            <ac:spMk id="27" creationId="{7ED0FFE8-1C16-4BCD-AD6F-F958BFAC382A}"/>
          </ac:spMkLst>
        </pc:spChg>
        <pc:spChg chg="add mod">
          <ac:chgData name="Darin Vassos" userId="4d36e8db-e5e8-45bb-ad99-b8dea074fc2f" providerId="ADAL" clId="{8A277B48-CAC3-4CD6-8763-B803E45B3A1E}" dt="2022-02-04T16:58:50.133" v="7503" actId="1038"/>
          <ac:spMkLst>
            <pc:docMk/>
            <pc:sldMk cId="1255044967" sldId="2074"/>
            <ac:spMk id="32" creationId="{0D7E7BAF-1A63-4509-9240-FE105D00C23B}"/>
          </ac:spMkLst>
        </pc:spChg>
        <pc:spChg chg="add mod">
          <ac:chgData name="Darin Vassos" userId="4d36e8db-e5e8-45bb-ad99-b8dea074fc2f" providerId="ADAL" clId="{8A277B48-CAC3-4CD6-8763-B803E45B3A1E}" dt="2022-02-04T16:58:50.133" v="7503" actId="1038"/>
          <ac:spMkLst>
            <pc:docMk/>
            <pc:sldMk cId="1255044967" sldId="2074"/>
            <ac:spMk id="33" creationId="{78610EE5-5271-4368-9468-5143B622D2E4}"/>
          </ac:spMkLst>
        </pc:spChg>
        <pc:spChg chg="add mod">
          <ac:chgData name="Darin Vassos" userId="4d36e8db-e5e8-45bb-ad99-b8dea074fc2f" providerId="ADAL" clId="{8A277B48-CAC3-4CD6-8763-B803E45B3A1E}" dt="2022-02-04T17:02:20.701" v="7802" actId="1076"/>
          <ac:spMkLst>
            <pc:docMk/>
            <pc:sldMk cId="1255044967" sldId="2074"/>
            <ac:spMk id="34" creationId="{003C1E48-315F-4BD2-9455-6AC25F791C96}"/>
          </ac:spMkLst>
        </pc:spChg>
        <pc:spChg chg="add mod">
          <ac:chgData name="Darin Vassos" userId="4d36e8db-e5e8-45bb-ad99-b8dea074fc2f" providerId="ADAL" clId="{8A277B48-CAC3-4CD6-8763-B803E45B3A1E}" dt="2022-02-04T17:06:24.401" v="7815" actId="1076"/>
          <ac:spMkLst>
            <pc:docMk/>
            <pc:sldMk cId="1255044967" sldId="2074"/>
            <ac:spMk id="35" creationId="{C4F806D9-2423-4090-818D-DFD888034863}"/>
          </ac:spMkLst>
        </pc:spChg>
        <pc:spChg chg="add mod">
          <ac:chgData name="Darin Vassos" userId="4d36e8db-e5e8-45bb-ad99-b8dea074fc2f" providerId="ADAL" clId="{8A277B48-CAC3-4CD6-8763-B803E45B3A1E}" dt="2022-02-04T17:06:24.401" v="7815" actId="1076"/>
          <ac:spMkLst>
            <pc:docMk/>
            <pc:sldMk cId="1255044967" sldId="2074"/>
            <ac:spMk id="36" creationId="{E9F2F9D9-7A48-4B80-B2F5-35E78B56DE1D}"/>
          </ac:spMkLst>
        </pc:spChg>
        <pc:spChg chg="add mod">
          <ac:chgData name="Darin Vassos" userId="4d36e8db-e5e8-45bb-ad99-b8dea074fc2f" providerId="ADAL" clId="{8A277B48-CAC3-4CD6-8763-B803E45B3A1E}" dt="2022-02-04T17:06:33.365" v="7816" actId="1076"/>
          <ac:spMkLst>
            <pc:docMk/>
            <pc:sldMk cId="1255044967" sldId="2074"/>
            <ac:spMk id="38" creationId="{085E58DB-7616-4C24-9064-F47C8CFC95B0}"/>
          </ac:spMkLst>
        </pc:spChg>
        <pc:spChg chg="add mod">
          <ac:chgData name="Darin Vassos" userId="4d36e8db-e5e8-45bb-ad99-b8dea074fc2f" providerId="ADAL" clId="{8A277B48-CAC3-4CD6-8763-B803E45B3A1E}" dt="2022-02-04T16:58:50.133" v="7503" actId="1038"/>
          <ac:spMkLst>
            <pc:docMk/>
            <pc:sldMk cId="1255044967" sldId="2074"/>
            <ac:spMk id="39" creationId="{A6EB68EC-D2FB-47D1-85FD-36522A42001F}"/>
          </ac:spMkLst>
        </pc:spChg>
        <pc:spChg chg="add mod">
          <ac:chgData name="Darin Vassos" userId="4d36e8db-e5e8-45bb-ad99-b8dea074fc2f" providerId="ADAL" clId="{8A277B48-CAC3-4CD6-8763-B803E45B3A1E}" dt="2022-02-04T16:58:50.133" v="7503" actId="1038"/>
          <ac:spMkLst>
            <pc:docMk/>
            <pc:sldMk cId="1255044967" sldId="2074"/>
            <ac:spMk id="40" creationId="{D6BBBCE7-A73A-4DF3-A753-8F7F461689A5}"/>
          </ac:spMkLst>
        </pc:spChg>
        <pc:graphicFrameChg chg="add mod ord modGraphic">
          <ac:chgData name="Darin Vassos" userId="4d36e8db-e5e8-45bb-ad99-b8dea074fc2f" providerId="ADAL" clId="{8A277B48-CAC3-4CD6-8763-B803E45B3A1E}" dt="2022-02-04T16:59:54.133" v="7707" actId="962"/>
          <ac:graphicFrameMkLst>
            <pc:docMk/>
            <pc:sldMk cId="1255044967" sldId="2074"/>
            <ac:graphicFrameMk id="7" creationId="{F0907177-09E6-48D1-9C6E-9EDB43A76F8C}"/>
          </ac:graphicFrameMkLst>
        </pc:graphicFrameChg>
        <pc:picChg chg="add del mod">
          <ac:chgData name="Darin Vassos" userId="4d36e8db-e5e8-45bb-ad99-b8dea074fc2f" providerId="ADAL" clId="{8A277B48-CAC3-4CD6-8763-B803E45B3A1E}" dt="2022-02-04T16:58:22.686" v="7485" actId="478"/>
          <ac:picMkLst>
            <pc:docMk/>
            <pc:sldMk cId="1255044967" sldId="2074"/>
            <ac:picMk id="12" creationId="{14BDA3AE-4137-4492-804A-11C7ED1141EE}"/>
          </ac:picMkLst>
        </pc:picChg>
        <pc:picChg chg="add del mod">
          <ac:chgData name="Darin Vassos" userId="4d36e8db-e5e8-45bb-ad99-b8dea074fc2f" providerId="ADAL" clId="{8A277B48-CAC3-4CD6-8763-B803E45B3A1E}" dt="2022-02-04T16:58:25.372" v="7486" actId="478"/>
          <ac:picMkLst>
            <pc:docMk/>
            <pc:sldMk cId="1255044967" sldId="2074"/>
            <ac:picMk id="15" creationId="{04FD4DCD-8D13-42D8-8599-CC374A44CC3B}"/>
          </ac:picMkLst>
        </pc:picChg>
        <pc:picChg chg="add del mod">
          <ac:chgData name="Darin Vassos" userId="4d36e8db-e5e8-45bb-ad99-b8dea074fc2f" providerId="ADAL" clId="{8A277B48-CAC3-4CD6-8763-B803E45B3A1E}" dt="2022-02-04T16:58:22.686" v="7485" actId="478"/>
          <ac:picMkLst>
            <pc:docMk/>
            <pc:sldMk cId="1255044967" sldId="2074"/>
            <ac:picMk id="16" creationId="{18A2A70B-3874-40D4-86C4-50DF1634A429}"/>
          </ac:picMkLst>
        </pc:picChg>
        <pc:picChg chg="add del mod">
          <ac:chgData name="Darin Vassos" userId="4d36e8db-e5e8-45bb-ad99-b8dea074fc2f" providerId="ADAL" clId="{8A277B48-CAC3-4CD6-8763-B803E45B3A1E}" dt="2022-02-04T16:58:22.686" v="7485" actId="478"/>
          <ac:picMkLst>
            <pc:docMk/>
            <pc:sldMk cId="1255044967" sldId="2074"/>
            <ac:picMk id="19" creationId="{293013FD-B3AB-4799-A63B-2AE9E0BC3A2F}"/>
          </ac:picMkLst>
        </pc:picChg>
        <pc:picChg chg="add del mod">
          <ac:chgData name="Darin Vassos" userId="4d36e8db-e5e8-45bb-ad99-b8dea074fc2f" providerId="ADAL" clId="{8A277B48-CAC3-4CD6-8763-B803E45B3A1E}" dt="2022-02-04T16:58:22.686" v="7485" actId="478"/>
          <ac:picMkLst>
            <pc:docMk/>
            <pc:sldMk cId="1255044967" sldId="2074"/>
            <ac:picMk id="20" creationId="{14A223B9-0517-4CA8-90E9-13333ED69F2D}"/>
          </ac:picMkLst>
        </pc:picChg>
        <pc:picChg chg="add del mod">
          <ac:chgData name="Darin Vassos" userId="4d36e8db-e5e8-45bb-ad99-b8dea074fc2f" providerId="ADAL" clId="{8A277B48-CAC3-4CD6-8763-B803E45B3A1E}" dt="2022-02-04T16:58:22.686" v="7485" actId="478"/>
          <ac:picMkLst>
            <pc:docMk/>
            <pc:sldMk cId="1255044967" sldId="2074"/>
            <ac:picMk id="21" creationId="{520F7E6D-99BD-4D1D-B6BE-1A833F7160EE}"/>
          </ac:picMkLst>
        </pc:picChg>
        <pc:picChg chg="add mod">
          <ac:chgData name="Darin Vassos" userId="4d36e8db-e5e8-45bb-ad99-b8dea074fc2f" providerId="ADAL" clId="{8A277B48-CAC3-4CD6-8763-B803E45B3A1E}" dt="2022-02-04T17:02:08.014" v="7796" actId="1076"/>
          <ac:picMkLst>
            <pc:docMk/>
            <pc:sldMk cId="1255044967" sldId="2074"/>
            <ac:picMk id="25" creationId="{191932E2-ED52-4421-8B7B-4D408E052090}"/>
          </ac:picMkLst>
        </pc:picChg>
        <pc:picChg chg="add mod ord">
          <ac:chgData name="Darin Vassos" userId="4d36e8db-e5e8-45bb-ad99-b8dea074fc2f" providerId="ADAL" clId="{8A277B48-CAC3-4CD6-8763-B803E45B3A1E}" dt="2022-02-04T17:06:24.401" v="7815" actId="1076"/>
          <ac:picMkLst>
            <pc:docMk/>
            <pc:sldMk cId="1255044967" sldId="2074"/>
            <ac:picMk id="28" creationId="{522015F0-588D-4A9A-8A23-E28E723539E0}"/>
          </ac:picMkLst>
        </pc:picChg>
        <pc:picChg chg="add mod ord">
          <ac:chgData name="Darin Vassos" userId="4d36e8db-e5e8-45bb-ad99-b8dea074fc2f" providerId="ADAL" clId="{8A277B48-CAC3-4CD6-8763-B803E45B3A1E}" dt="2022-02-04T17:06:24.401" v="7815" actId="1076"/>
          <ac:picMkLst>
            <pc:docMk/>
            <pc:sldMk cId="1255044967" sldId="2074"/>
            <ac:picMk id="29" creationId="{59AA2BEE-038C-4599-BED8-1D7A644CBFDC}"/>
          </ac:picMkLst>
        </pc:picChg>
        <pc:picChg chg="add mod">
          <ac:chgData name="Darin Vassos" userId="4d36e8db-e5e8-45bb-ad99-b8dea074fc2f" providerId="ADAL" clId="{8A277B48-CAC3-4CD6-8763-B803E45B3A1E}" dt="2022-02-04T17:06:24.401" v="7815" actId="1076"/>
          <ac:picMkLst>
            <pc:docMk/>
            <pc:sldMk cId="1255044967" sldId="2074"/>
            <ac:picMk id="30" creationId="{4BE0DF8C-FD61-4C5C-8F96-9DD02D2A220A}"/>
          </ac:picMkLst>
        </pc:picChg>
        <pc:picChg chg="add mod ord">
          <ac:chgData name="Darin Vassos" userId="4d36e8db-e5e8-45bb-ad99-b8dea074fc2f" providerId="ADAL" clId="{8A277B48-CAC3-4CD6-8763-B803E45B3A1E}" dt="2022-02-04T17:06:24.401" v="7815" actId="1076"/>
          <ac:picMkLst>
            <pc:docMk/>
            <pc:sldMk cId="1255044967" sldId="2074"/>
            <ac:picMk id="31" creationId="{120F357F-FC5F-45A3-956B-7B8628C2BF3D}"/>
          </ac:picMkLst>
        </pc:picChg>
        <pc:picChg chg="add mod">
          <ac:chgData name="Darin Vassos" userId="4d36e8db-e5e8-45bb-ad99-b8dea074fc2f" providerId="ADAL" clId="{8A277B48-CAC3-4CD6-8763-B803E45B3A1E}" dt="2022-02-04T17:02:18.327" v="7801" actId="1076"/>
          <ac:picMkLst>
            <pc:docMk/>
            <pc:sldMk cId="1255044967" sldId="2074"/>
            <ac:picMk id="1026" creationId="{BB6ED7BF-BC09-494E-863B-453A74DE2E49}"/>
          </ac:picMkLst>
        </pc:picChg>
      </pc:sldChg>
      <pc:sldChg chg="modSp mod ord modNotesTx">
        <pc:chgData name="Darin Vassos" userId="4d36e8db-e5e8-45bb-ad99-b8dea074fc2f" providerId="ADAL" clId="{8A277B48-CAC3-4CD6-8763-B803E45B3A1E}" dt="2022-02-04T17:11:13.879" v="7926" actId="20577"/>
        <pc:sldMkLst>
          <pc:docMk/>
          <pc:sldMk cId="3530564222" sldId="2075"/>
        </pc:sldMkLst>
        <pc:spChg chg="mod">
          <ac:chgData name="Darin Vassos" userId="4d36e8db-e5e8-45bb-ad99-b8dea074fc2f" providerId="ADAL" clId="{8A277B48-CAC3-4CD6-8763-B803E45B3A1E}" dt="2022-02-04T17:10:21.405" v="7879" actId="20577"/>
          <ac:spMkLst>
            <pc:docMk/>
            <pc:sldMk cId="3530564222" sldId="2075"/>
            <ac:spMk id="4" creationId="{F93D070B-1559-495E-9C35-5099C4CE4183}"/>
          </ac:spMkLst>
        </pc:spChg>
        <pc:spChg chg="mod">
          <ac:chgData name="Darin Vassos" userId="4d36e8db-e5e8-45bb-ad99-b8dea074fc2f" providerId="ADAL" clId="{8A277B48-CAC3-4CD6-8763-B803E45B3A1E}" dt="2022-02-04T17:11:13.879" v="7926" actId="20577"/>
          <ac:spMkLst>
            <pc:docMk/>
            <pc:sldMk cId="3530564222" sldId="2075"/>
            <ac:spMk id="7" creationId="{9024A2B5-7E9E-4A6F-AE06-D64AADF19D32}"/>
          </ac:spMkLst>
        </pc:spChg>
      </pc:sldChg>
      <pc:sldChg chg="addSp modSp mod">
        <pc:chgData name="Darin Vassos" userId="4d36e8db-e5e8-45bb-ad99-b8dea074fc2f" providerId="ADAL" clId="{8A277B48-CAC3-4CD6-8763-B803E45B3A1E}" dt="2022-02-04T03:35:16.660" v="5079" actId="20577"/>
        <pc:sldMkLst>
          <pc:docMk/>
          <pc:sldMk cId="518774579" sldId="2084"/>
        </pc:sldMkLst>
        <pc:spChg chg="mod">
          <ac:chgData name="Darin Vassos" userId="4d36e8db-e5e8-45bb-ad99-b8dea074fc2f" providerId="ADAL" clId="{8A277B48-CAC3-4CD6-8763-B803E45B3A1E}" dt="2022-02-04T03:35:16.660" v="5079" actId="20577"/>
          <ac:spMkLst>
            <pc:docMk/>
            <pc:sldMk cId="518774579" sldId="2084"/>
            <ac:spMk id="7" creationId="{9024A2B5-7E9E-4A6F-AE06-D64AADF19D32}"/>
          </ac:spMkLst>
        </pc:spChg>
        <pc:picChg chg="add mod">
          <ac:chgData name="Darin Vassos" userId="4d36e8db-e5e8-45bb-ad99-b8dea074fc2f" providerId="ADAL" clId="{8A277B48-CAC3-4CD6-8763-B803E45B3A1E}" dt="2022-02-04T03:34:51.414" v="5072" actId="1076"/>
          <ac:picMkLst>
            <pc:docMk/>
            <pc:sldMk cId="518774579" sldId="2084"/>
            <ac:picMk id="5" creationId="{285AC648-AC5C-4AFF-9E72-B2B31C9B077C}"/>
          </ac:picMkLst>
        </pc:picChg>
      </pc:sldChg>
      <pc:sldChg chg="delSp modSp mod modNotesTx">
        <pc:chgData name="Darin Vassos" userId="4d36e8db-e5e8-45bb-ad99-b8dea074fc2f" providerId="ADAL" clId="{8A277B48-CAC3-4CD6-8763-B803E45B3A1E}" dt="2022-02-07T18:52:45.447" v="9344" actId="20577"/>
        <pc:sldMkLst>
          <pc:docMk/>
          <pc:sldMk cId="2044795745" sldId="2085"/>
        </pc:sldMkLst>
        <pc:spChg chg="mod">
          <ac:chgData name="Darin Vassos" userId="4d36e8db-e5e8-45bb-ad99-b8dea074fc2f" providerId="ADAL" clId="{8A277B48-CAC3-4CD6-8763-B803E45B3A1E}" dt="2022-02-04T00:54:48.109" v="932" actId="20577"/>
          <ac:spMkLst>
            <pc:docMk/>
            <pc:sldMk cId="2044795745" sldId="2085"/>
            <ac:spMk id="4" creationId="{F93D070B-1559-495E-9C35-5099C4CE4183}"/>
          </ac:spMkLst>
        </pc:spChg>
        <pc:spChg chg="mod">
          <ac:chgData name="Darin Vassos" userId="4d36e8db-e5e8-45bb-ad99-b8dea074fc2f" providerId="ADAL" clId="{8A277B48-CAC3-4CD6-8763-B803E45B3A1E}" dt="2022-02-04T17:12:58.258" v="7992" actId="20577"/>
          <ac:spMkLst>
            <pc:docMk/>
            <pc:sldMk cId="2044795745" sldId="2085"/>
            <ac:spMk id="7" creationId="{9024A2B5-7E9E-4A6F-AE06-D64AADF19D32}"/>
          </ac:spMkLst>
        </pc:spChg>
        <pc:spChg chg="del mod">
          <ac:chgData name="Darin Vassos" userId="4d36e8db-e5e8-45bb-ad99-b8dea074fc2f" providerId="ADAL" clId="{8A277B48-CAC3-4CD6-8763-B803E45B3A1E}" dt="2022-02-04T00:56:58.928" v="1074" actId="478"/>
          <ac:spMkLst>
            <pc:docMk/>
            <pc:sldMk cId="2044795745" sldId="2085"/>
            <ac:spMk id="8" creationId="{B25700B8-95B2-4997-84FB-2A6A7BCDDBCE}"/>
          </ac:spMkLst>
        </pc:spChg>
      </pc:sldChg>
      <pc:sldChg chg="modSp mod">
        <pc:chgData name="Darin Vassos" userId="4d36e8db-e5e8-45bb-ad99-b8dea074fc2f" providerId="ADAL" clId="{8A277B48-CAC3-4CD6-8763-B803E45B3A1E}" dt="2022-02-04T03:55:39.347" v="5981" actId="20577"/>
        <pc:sldMkLst>
          <pc:docMk/>
          <pc:sldMk cId="3011347652" sldId="2087"/>
        </pc:sldMkLst>
        <pc:spChg chg="mod">
          <ac:chgData name="Darin Vassos" userId="4d36e8db-e5e8-45bb-ad99-b8dea074fc2f" providerId="ADAL" clId="{8A277B48-CAC3-4CD6-8763-B803E45B3A1E}" dt="2022-02-04T03:55:39.347" v="5981" actId="20577"/>
          <ac:spMkLst>
            <pc:docMk/>
            <pc:sldMk cId="3011347652" sldId="2087"/>
            <ac:spMk id="7" creationId="{9024A2B5-7E9E-4A6F-AE06-D64AADF19D32}"/>
          </ac:spMkLst>
        </pc:spChg>
      </pc:sldChg>
      <pc:sldChg chg="modSp add mod">
        <pc:chgData name="Darin Vassos" userId="4d36e8db-e5e8-45bb-ad99-b8dea074fc2f" providerId="ADAL" clId="{8A277B48-CAC3-4CD6-8763-B803E45B3A1E}" dt="2022-02-07T18:44:48.899" v="9343" actId="20577"/>
        <pc:sldMkLst>
          <pc:docMk/>
          <pc:sldMk cId="4195006920" sldId="2089"/>
        </pc:sldMkLst>
        <pc:spChg chg="mod">
          <ac:chgData name="Darin Vassos" userId="4d36e8db-e5e8-45bb-ad99-b8dea074fc2f" providerId="ADAL" clId="{8A277B48-CAC3-4CD6-8763-B803E45B3A1E}" dt="2022-02-07T18:44:48.899" v="9343" actId="20577"/>
          <ac:spMkLst>
            <pc:docMk/>
            <pc:sldMk cId="4195006920" sldId="2089"/>
            <ac:spMk id="6" creationId="{00000000-0000-0000-0000-000000000000}"/>
          </ac:spMkLst>
        </pc:spChg>
      </pc:sldChg>
      <pc:sldChg chg="addSp delSp modSp add mod modAnim modNotesTx">
        <pc:chgData name="Darin Vassos" userId="4d36e8db-e5e8-45bb-ad99-b8dea074fc2f" providerId="ADAL" clId="{8A277B48-CAC3-4CD6-8763-B803E45B3A1E}" dt="2022-02-04T17:07:39.872" v="7821" actId="14100"/>
        <pc:sldMkLst>
          <pc:docMk/>
          <pc:sldMk cId="1449829805" sldId="2090"/>
        </pc:sldMkLst>
        <pc:spChg chg="mod">
          <ac:chgData name="Darin Vassos" userId="4d36e8db-e5e8-45bb-ad99-b8dea074fc2f" providerId="ADAL" clId="{8A277B48-CAC3-4CD6-8763-B803E45B3A1E}" dt="2022-02-04T16:03:38.370" v="6369" actId="20577"/>
          <ac:spMkLst>
            <pc:docMk/>
            <pc:sldMk cId="1449829805" sldId="2090"/>
            <ac:spMk id="4" creationId="{F93D070B-1559-495E-9C35-5099C4CE4183}"/>
          </ac:spMkLst>
        </pc:spChg>
        <pc:spChg chg="del">
          <ac:chgData name="Darin Vassos" userId="4d36e8db-e5e8-45bb-ad99-b8dea074fc2f" providerId="ADAL" clId="{8A277B48-CAC3-4CD6-8763-B803E45B3A1E}" dt="2022-02-04T16:03:45.905" v="6370" actId="478"/>
          <ac:spMkLst>
            <pc:docMk/>
            <pc:sldMk cId="1449829805" sldId="2090"/>
            <ac:spMk id="13" creationId="{025A39E2-4FA6-41AE-9642-EA14803C8C42}"/>
          </ac:spMkLst>
        </pc:spChg>
        <pc:spChg chg="del">
          <ac:chgData name="Darin Vassos" userId="4d36e8db-e5e8-45bb-ad99-b8dea074fc2f" providerId="ADAL" clId="{8A277B48-CAC3-4CD6-8763-B803E45B3A1E}" dt="2022-02-04T16:03:48.113" v="6371" actId="478"/>
          <ac:spMkLst>
            <pc:docMk/>
            <pc:sldMk cId="1449829805" sldId="2090"/>
            <ac:spMk id="14" creationId="{D9ACC6B6-0DBF-4D80-B9EA-E7CE9FFC20D3}"/>
          </ac:spMkLst>
        </pc:spChg>
        <pc:graphicFrameChg chg="add mod">
          <ac:chgData name="Darin Vassos" userId="4d36e8db-e5e8-45bb-ad99-b8dea074fc2f" providerId="ADAL" clId="{8A277B48-CAC3-4CD6-8763-B803E45B3A1E}" dt="2022-02-04T17:07:39.872" v="7821" actId="14100"/>
          <ac:graphicFrameMkLst>
            <pc:docMk/>
            <pc:sldMk cId="1449829805" sldId="2090"/>
            <ac:graphicFrameMk id="9" creationId="{EB6C3C4E-7CD4-4D6C-8E79-E6C23F084AEF}"/>
          </ac:graphicFrameMkLst>
        </pc:graphicFrameChg>
        <pc:picChg chg="add mod">
          <ac:chgData name="Darin Vassos" userId="4d36e8db-e5e8-45bb-ad99-b8dea074fc2f" providerId="ADAL" clId="{8A277B48-CAC3-4CD6-8763-B803E45B3A1E}" dt="2022-02-04T16:06:27.570" v="6377" actId="1076"/>
          <ac:picMkLst>
            <pc:docMk/>
            <pc:sldMk cId="1449829805" sldId="2090"/>
            <ac:picMk id="3" creationId="{46B695BD-BFD9-41E4-8DA7-33E734146051}"/>
          </ac:picMkLst>
        </pc:picChg>
        <pc:picChg chg="add mod">
          <ac:chgData name="Darin Vassos" userId="4d36e8db-e5e8-45bb-ad99-b8dea074fc2f" providerId="ADAL" clId="{8A277B48-CAC3-4CD6-8763-B803E45B3A1E}" dt="2022-02-04T16:06:46.630" v="6382" actId="1076"/>
          <ac:picMkLst>
            <pc:docMk/>
            <pc:sldMk cId="1449829805" sldId="2090"/>
            <ac:picMk id="6" creationId="{60A235CE-9281-4CC3-990C-36C316398D1F}"/>
          </ac:picMkLst>
        </pc:picChg>
        <pc:picChg chg="add mod">
          <ac:chgData name="Darin Vassos" userId="4d36e8db-e5e8-45bb-ad99-b8dea074fc2f" providerId="ADAL" clId="{8A277B48-CAC3-4CD6-8763-B803E45B3A1E}" dt="2022-02-04T16:15:50.254" v="6449" actId="1076"/>
          <ac:picMkLst>
            <pc:docMk/>
            <pc:sldMk cId="1449829805" sldId="2090"/>
            <ac:picMk id="8" creationId="{B47A350E-2F94-41C9-A011-77760F1E1D22}"/>
          </ac:picMkLst>
        </pc:picChg>
      </pc:sldChg>
      <pc:sldChg chg="addSp delSp modSp add mod delAnim modAnim modNotesTx">
        <pc:chgData name="Darin Vassos" userId="4d36e8db-e5e8-45bb-ad99-b8dea074fc2f" providerId="ADAL" clId="{8A277B48-CAC3-4CD6-8763-B803E45B3A1E}" dt="2022-02-04T19:15:15.160" v="9301" actId="20577"/>
        <pc:sldMkLst>
          <pc:docMk/>
          <pc:sldMk cId="3658263858" sldId="2091"/>
        </pc:sldMkLst>
        <pc:spChg chg="mod">
          <ac:chgData name="Darin Vassos" userId="4d36e8db-e5e8-45bb-ad99-b8dea074fc2f" providerId="ADAL" clId="{8A277B48-CAC3-4CD6-8763-B803E45B3A1E}" dt="2022-02-04T19:12:46.344" v="9278" actId="20577"/>
          <ac:spMkLst>
            <pc:docMk/>
            <pc:sldMk cId="3658263858" sldId="2091"/>
            <ac:spMk id="4" creationId="{F93D070B-1559-495E-9C35-5099C4CE4183}"/>
          </ac:spMkLst>
        </pc:spChg>
        <pc:spChg chg="del mod">
          <ac:chgData name="Darin Vassos" userId="4d36e8db-e5e8-45bb-ad99-b8dea074fc2f" providerId="ADAL" clId="{8A277B48-CAC3-4CD6-8763-B803E45B3A1E}" dt="2022-02-04T19:12:37.444" v="9262" actId="478"/>
          <ac:spMkLst>
            <pc:docMk/>
            <pc:sldMk cId="3658263858" sldId="2091"/>
            <ac:spMk id="6" creationId="{BD64191D-E1C4-4970-819F-5178D991CBEB}"/>
          </ac:spMkLst>
        </pc:spChg>
        <pc:picChg chg="del">
          <ac:chgData name="Darin Vassos" userId="4d36e8db-e5e8-45bb-ad99-b8dea074fc2f" providerId="ADAL" clId="{8A277B48-CAC3-4CD6-8763-B803E45B3A1E}" dt="2022-02-04T19:09:06" v="8938" actId="478"/>
          <ac:picMkLst>
            <pc:docMk/>
            <pc:sldMk cId="3658263858" sldId="2091"/>
            <ac:picMk id="7" creationId="{BFDE52CC-083D-49E8-B6BB-80B6EDC09CBC}"/>
          </ac:picMkLst>
        </pc:picChg>
        <pc:picChg chg="del">
          <ac:chgData name="Darin Vassos" userId="4d36e8db-e5e8-45bb-ad99-b8dea074fc2f" providerId="ADAL" clId="{8A277B48-CAC3-4CD6-8763-B803E45B3A1E}" dt="2022-02-04T19:09:04.360" v="8937" actId="478"/>
          <ac:picMkLst>
            <pc:docMk/>
            <pc:sldMk cId="3658263858" sldId="2091"/>
            <ac:picMk id="8" creationId="{EDE1A17A-2221-4B3B-A18D-68C37074F8D7}"/>
          </ac:picMkLst>
        </pc:picChg>
        <pc:picChg chg="add mod">
          <ac:chgData name="Darin Vassos" userId="4d36e8db-e5e8-45bb-ad99-b8dea074fc2f" providerId="ADAL" clId="{8A277B48-CAC3-4CD6-8763-B803E45B3A1E}" dt="2022-02-04T19:12:58.169" v="9281" actId="1076"/>
          <ac:picMkLst>
            <pc:docMk/>
            <pc:sldMk cId="3658263858" sldId="2091"/>
            <ac:picMk id="9" creationId="{5B1E6E69-88A0-48E6-817B-1D626D1EA808}"/>
          </ac:picMkLst>
        </pc:picChg>
      </pc:sldChg>
    </pc:docChg>
  </pc:docChgLst>
  <pc:docChgLst>
    <pc:chgData name="Kevin Kirkpatrick" userId="9142759c-583b-49a5-915a-a96be130203f" providerId="ADAL" clId="{5E5FB09E-D0F1-426B-B2D7-3D4283A8B66E}"/>
    <pc:docChg chg="custSel modSld">
      <pc:chgData name="Kevin Kirkpatrick" userId="9142759c-583b-49a5-915a-a96be130203f" providerId="ADAL" clId="{5E5FB09E-D0F1-426B-B2D7-3D4283A8B66E}" dt="2019-11-01T22:17:49.506" v="447" actId="6549"/>
      <pc:docMkLst>
        <pc:docMk/>
      </pc:docMkLst>
      <pc:sldChg chg="modSp">
        <pc:chgData name="Kevin Kirkpatrick" userId="9142759c-583b-49a5-915a-a96be130203f" providerId="ADAL" clId="{5E5FB09E-D0F1-426B-B2D7-3D4283A8B66E}" dt="2019-11-01T22:17:49.506" v="447" actId="6549"/>
        <pc:sldMkLst>
          <pc:docMk/>
          <pc:sldMk cId="3099405713" sldId="440"/>
        </pc:sldMkLst>
        <pc:spChg chg="mod">
          <ac:chgData name="Kevin Kirkpatrick" userId="9142759c-583b-49a5-915a-a96be130203f" providerId="ADAL" clId="{5E5FB09E-D0F1-426B-B2D7-3D4283A8B66E}" dt="2019-11-01T22:17:49.506" v="447" actId="6549"/>
          <ac:spMkLst>
            <pc:docMk/>
            <pc:sldMk cId="3099405713" sldId="440"/>
            <ac:spMk id="7" creationId="{9024A2B5-7E9E-4A6F-AE06-D64AADF19D32}"/>
          </ac:spMkLst>
        </pc:spChg>
      </pc:sldChg>
      <pc:sldChg chg="modSp">
        <pc:chgData name="Kevin Kirkpatrick" userId="9142759c-583b-49a5-915a-a96be130203f" providerId="ADAL" clId="{5E5FB09E-D0F1-426B-B2D7-3D4283A8B66E}" dt="2019-11-01T22:10:04.456" v="48" actId="20577"/>
        <pc:sldMkLst>
          <pc:docMk/>
          <pc:sldMk cId="605230059" sldId="1605"/>
        </pc:sldMkLst>
        <pc:spChg chg="mod">
          <ac:chgData name="Kevin Kirkpatrick" userId="9142759c-583b-49a5-915a-a96be130203f" providerId="ADAL" clId="{5E5FB09E-D0F1-426B-B2D7-3D4283A8B66E}" dt="2019-11-01T22:10:04.456" v="48" actId="20577"/>
          <ac:spMkLst>
            <pc:docMk/>
            <pc:sldMk cId="605230059" sldId="1605"/>
            <ac:spMk id="7" creationId="{9024A2B5-7E9E-4A6F-AE06-D64AADF19D32}"/>
          </ac:spMkLst>
        </pc:spChg>
      </pc:sldChg>
      <pc:sldChg chg="modSp">
        <pc:chgData name="Kevin Kirkpatrick" userId="9142759c-583b-49a5-915a-a96be130203f" providerId="ADAL" clId="{5E5FB09E-D0F1-426B-B2D7-3D4283A8B66E}" dt="2019-11-01T22:16:02.452" v="425" actId="20577"/>
        <pc:sldMkLst>
          <pc:docMk/>
          <pc:sldMk cId="2987659949" sldId="1606"/>
        </pc:sldMkLst>
        <pc:spChg chg="mod">
          <ac:chgData name="Kevin Kirkpatrick" userId="9142759c-583b-49a5-915a-a96be130203f" providerId="ADAL" clId="{5E5FB09E-D0F1-426B-B2D7-3D4283A8B66E}" dt="2019-11-01T22:16:02.452" v="425" actId="20577"/>
          <ac:spMkLst>
            <pc:docMk/>
            <pc:sldMk cId="2987659949" sldId="1606"/>
            <ac:spMk id="7" creationId="{9024A2B5-7E9E-4A6F-AE06-D64AADF19D32}"/>
          </ac:spMkLst>
        </pc:spChg>
      </pc:sldChg>
      <pc:sldChg chg="modSp">
        <pc:chgData name="Kevin Kirkpatrick" userId="9142759c-583b-49a5-915a-a96be130203f" providerId="ADAL" clId="{5E5FB09E-D0F1-426B-B2D7-3D4283A8B66E}" dt="2019-11-01T22:03:57.485" v="10" actId="20577"/>
        <pc:sldMkLst>
          <pc:docMk/>
          <pc:sldMk cId="41508343" sldId="2071"/>
        </pc:sldMkLst>
        <pc:graphicFrameChg chg="mod">
          <ac:chgData name="Kevin Kirkpatrick" userId="9142759c-583b-49a5-915a-a96be130203f" providerId="ADAL" clId="{5E5FB09E-D0F1-426B-B2D7-3D4283A8B66E}" dt="2019-11-01T22:03:57.485" v="10" actId="20577"/>
          <ac:graphicFrameMkLst>
            <pc:docMk/>
            <pc:sldMk cId="41508343" sldId="2071"/>
            <ac:graphicFrameMk id="7" creationId="{835AC471-AFB8-4D1C-9B30-ACDF0178ACD4}"/>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057F29-3BE5-4C0E-B2B7-69C4EA4A2A3F}"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ECF76AB4-DA07-4D7B-B64C-26FE39D1C176}">
      <dgm:prSet/>
      <dgm:spPr/>
      <dgm:t>
        <a:bodyPr/>
        <a:lstStyle/>
        <a:p>
          <a:r>
            <a:rPr lang="en-US" baseline="0"/>
            <a:t>In this lesson, you will learn: </a:t>
          </a:r>
          <a:endParaRPr lang="en-US"/>
        </a:p>
      </dgm:t>
    </dgm:pt>
    <dgm:pt modelId="{035A1181-D32C-497E-9855-92F1ACADE283}" type="parTrans" cxnId="{F89A5CBF-CD2D-44AA-B366-01F8056E5949}">
      <dgm:prSet/>
      <dgm:spPr/>
      <dgm:t>
        <a:bodyPr/>
        <a:lstStyle/>
        <a:p>
          <a:endParaRPr lang="en-US"/>
        </a:p>
      </dgm:t>
    </dgm:pt>
    <dgm:pt modelId="{98C3D505-A03E-41B4-B3EC-3869D732B393}" type="sibTrans" cxnId="{F89A5CBF-CD2D-44AA-B366-01F8056E5949}">
      <dgm:prSet/>
      <dgm:spPr/>
      <dgm:t>
        <a:bodyPr/>
        <a:lstStyle/>
        <a:p>
          <a:endParaRPr lang="en-US"/>
        </a:p>
      </dgm:t>
    </dgm:pt>
    <dgm:pt modelId="{1F93EC45-E26D-4653-94E1-39A59338438B}">
      <dgm:prSet custT="1"/>
      <dgm:spPr/>
      <dgm:t>
        <a:bodyPr/>
        <a:lstStyle/>
        <a:p>
          <a:r>
            <a:rPr lang="en-US" sz="2800">
              <a:solidFill>
                <a:schemeClr val="tx1">
                  <a:lumMod val="50000"/>
                </a:schemeClr>
              </a:solidFill>
              <a:latin typeface="+mj-lt"/>
              <a:ea typeface="Segoe UI" panose="020B0502040204020203" pitchFamily="34" charset="0"/>
            </a:rPr>
            <a:t>Assessment tactics for SharePoint Online migrations</a:t>
          </a:r>
          <a:endParaRPr lang="en-US" sz="2800">
            <a:solidFill>
              <a:schemeClr val="tx1">
                <a:lumMod val="50000"/>
              </a:schemeClr>
            </a:solidFill>
            <a:latin typeface="+mj-lt"/>
          </a:endParaRPr>
        </a:p>
      </dgm:t>
    </dgm:pt>
    <dgm:pt modelId="{ABAB640E-1388-460B-8C3F-F78021DD1577}" type="parTrans" cxnId="{8922F8C7-A6D5-41F6-849D-0D66D3F64F3F}">
      <dgm:prSet/>
      <dgm:spPr/>
      <dgm:t>
        <a:bodyPr/>
        <a:lstStyle/>
        <a:p>
          <a:endParaRPr lang="en-US"/>
        </a:p>
      </dgm:t>
    </dgm:pt>
    <dgm:pt modelId="{C81A40A6-75B0-434D-9476-10B6F58BFB75}" type="sibTrans" cxnId="{8922F8C7-A6D5-41F6-849D-0D66D3F64F3F}">
      <dgm:prSet/>
      <dgm:spPr/>
      <dgm:t>
        <a:bodyPr/>
        <a:lstStyle/>
        <a:p>
          <a:endParaRPr lang="en-US"/>
        </a:p>
      </dgm:t>
    </dgm:pt>
    <dgm:pt modelId="{EC51F0C0-BFBF-40A1-A4BC-EF814621366C}">
      <dgm:prSet custT="1"/>
      <dgm:spPr/>
      <dgm:t>
        <a:bodyPr/>
        <a:lstStyle/>
        <a:p>
          <a:r>
            <a:rPr lang="en-US" sz="2800">
              <a:solidFill>
                <a:schemeClr val="tx1">
                  <a:lumMod val="50000"/>
                </a:schemeClr>
              </a:solidFill>
              <a:latin typeface="+mj-lt"/>
            </a:rPr>
            <a:t>Discussion with Users</a:t>
          </a:r>
        </a:p>
      </dgm:t>
    </dgm:pt>
    <dgm:pt modelId="{9D33A6E3-2923-487E-9205-AB5F944FD21A}" type="parTrans" cxnId="{F70D04C0-4AC2-4EF5-B588-2D88CEF9DE2D}">
      <dgm:prSet/>
      <dgm:spPr/>
      <dgm:t>
        <a:bodyPr/>
        <a:lstStyle/>
        <a:p>
          <a:endParaRPr lang="en-US"/>
        </a:p>
      </dgm:t>
    </dgm:pt>
    <dgm:pt modelId="{1B3680F3-5D65-404A-A854-B0A5CF6CCE1B}" type="sibTrans" cxnId="{F70D04C0-4AC2-4EF5-B588-2D88CEF9DE2D}">
      <dgm:prSet/>
      <dgm:spPr/>
      <dgm:t>
        <a:bodyPr/>
        <a:lstStyle/>
        <a:p>
          <a:endParaRPr lang="en-US"/>
        </a:p>
      </dgm:t>
    </dgm:pt>
    <dgm:pt modelId="{7D711783-2E77-47B1-93DC-5412074945E2}">
      <dgm:prSet custT="1"/>
      <dgm:spPr/>
      <dgm:t>
        <a:bodyPr/>
        <a:lstStyle/>
        <a:p>
          <a:r>
            <a:rPr lang="en-US" sz="2800">
              <a:solidFill>
                <a:schemeClr val="tx1">
                  <a:lumMod val="50000"/>
                </a:schemeClr>
              </a:solidFill>
              <a:latin typeface="+mj-lt"/>
            </a:rPr>
            <a:t>SharePoint Migration Assessment Tool (SMAT)</a:t>
          </a:r>
        </a:p>
      </dgm:t>
    </dgm:pt>
    <dgm:pt modelId="{E6D7A7FF-6FDD-41E5-A695-C47F0E2B9569}" type="parTrans" cxnId="{21E64221-FC8D-4B8A-86C1-1F3D103E32DA}">
      <dgm:prSet/>
      <dgm:spPr/>
      <dgm:t>
        <a:bodyPr/>
        <a:lstStyle/>
        <a:p>
          <a:endParaRPr lang="en-US"/>
        </a:p>
      </dgm:t>
    </dgm:pt>
    <dgm:pt modelId="{BD3C1977-28FA-46AA-87C5-575521988F60}" type="sibTrans" cxnId="{21E64221-FC8D-4B8A-86C1-1F3D103E32DA}">
      <dgm:prSet/>
      <dgm:spPr/>
      <dgm:t>
        <a:bodyPr/>
        <a:lstStyle/>
        <a:p>
          <a:endParaRPr lang="en-US"/>
        </a:p>
      </dgm:t>
    </dgm:pt>
    <dgm:pt modelId="{89241A98-66D1-463E-8810-6F011284CD4B}">
      <dgm:prSet custT="1"/>
      <dgm:spPr/>
      <dgm:t>
        <a:bodyPr/>
        <a:lstStyle/>
        <a:p>
          <a:r>
            <a:rPr lang="en-US" sz="2800">
              <a:solidFill>
                <a:schemeClr val="tx1">
                  <a:lumMod val="50000"/>
                </a:schemeClr>
              </a:solidFill>
              <a:latin typeface="+mj-lt"/>
            </a:rPr>
            <a:t>SharePoint Migration Identity Mapping Tool (SMIT)</a:t>
          </a:r>
        </a:p>
      </dgm:t>
    </dgm:pt>
    <dgm:pt modelId="{929AC133-5265-45CA-8510-B56EEB235884}" type="parTrans" cxnId="{4E99250D-D04B-401F-8E2C-25C03E368E3C}">
      <dgm:prSet/>
      <dgm:spPr/>
      <dgm:t>
        <a:bodyPr/>
        <a:lstStyle/>
        <a:p>
          <a:endParaRPr lang="en-US"/>
        </a:p>
      </dgm:t>
    </dgm:pt>
    <dgm:pt modelId="{E0B4EA9A-4442-4B2D-A4EA-1D12073A66C3}" type="sibTrans" cxnId="{4E99250D-D04B-401F-8E2C-25C03E368E3C}">
      <dgm:prSet/>
      <dgm:spPr/>
      <dgm:t>
        <a:bodyPr/>
        <a:lstStyle/>
        <a:p>
          <a:endParaRPr lang="en-US"/>
        </a:p>
      </dgm:t>
    </dgm:pt>
    <dgm:pt modelId="{A73D14F7-92F9-42CB-B40F-A731BD7012D9}">
      <dgm:prSet custT="1"/>
      <dgm:spPr/>
      <dgm:t>
        <a:bodyPr/>
        <a:lstStyle/>
        <a:p>
          <a:r>
            <a:rPr lang="en-US" sz="2800">
              <a:solidFill>
                <a:schemeClr val="tx1">
                  <a:lumMod val="50000"/>
                </a:schemeClr>
              </a:solidFill>
              <a:latin typeface="+mj-lt"/>
            </a:rPr>
            <a:t>Common Migration Concerns </a:t>
          </a:r>
        </a:p>
      </dgm:t>
    </dgm:pt>
    <dgm:pt modelId="{776DBC92-BD6A-49EC-BB95-EEDE46079792}" type="parTrans" cxnId="{04DE22C0-928E-44EC-A33D-73D326C535BF}">
      <dgm:prSet/>
      <dgm:spPr/>
      <dgm:t>
        <a:bodyPr/>
        <a:lstStyle/>
        <a:p>
          <a:endParaRPr lang="en-US"/>
        </a:p>
      </dgm:t>
    </dgm:pt>
    <dgm:pt modelId="{738AD7AB-41C6-4C03-8499-416DDFBFCEC7}" type="sibTrans" cxnId="{04DE22C0-928E-44EC-A33D-73D326C535BF}">
      <dgm:prSet/>
      <dgm:spPr/>
      <dgm:t>
        <a:bodyPr/>
        <a:lstStyle/>
        <a:p>
          <a:endParaRPr lang="en-US"/>
        </a:p>
      </dgm:t>
    </dgm:pt>
    <dgm:pt modelId="{82B39632-6860-436D-AECA-A297F400EEF2}" type="pres">
      <dgm:prSet presAssocID="{14057F29-3BE5-4C0E-B2B7-69C4EA4A2A3F}" presName="linear" presStyleCnt="0">
        <dgm:presLayoutVars>
          <dgm:animLvl val="lvl"/>
          <dgm:resizeHandles val="exact"/>
        </dgm:presLayoutVars>
      </dgm:prSet>
      <dgm:spPr/>
    </dgm:pt>
    <dgm:pt modelId="{D95D4729-130D-4C3E-8255-A94BE7D9EDFD}" type="pres">
      <dgm:prSet presAssocID="{ECF76AB4-DA07-4D7B-B64C-26FE39D1C176}" presName="parentText" presStyleLbl="node1" presStyleIdx="0" presStyleCnt="1" custScaleY="49210">
        <dgm:presLayoutVars>
          <dgm:chMax val="0"/>
          <dgm:bulletEnabled val="1"/>
        </dgm:presLayoutVars>
      </dgm:prSet>
      <dgm:spPr/>
    </dgm:pt>
    <dgm:pt modelId="{EC8C0823-026D-4CC2-90C7-AA1B38F62840}" type="pres">
      <dgm:prSet presAssocID="{ECF76AB4-DA07-4D7B-B64C-26FE39D1C176}" presName="childText" presStyleLbl="revTx" presStyleIdx="0" presStyleCnt="1" custScaleY="154972">
        <dgm:presLayoutVars>
          <dgm:bulletEnabled val="1"/>
        </dgm:presLayoutVars>
      </dgm:prSet>
      <dgm:spPr/>
    </dgm:pt>
  </dgm:ptLst>
  <dgm:cxnLst>
    <dgm:cxn modelId="{4E99250D-D04B-401F-8E2C-25C03E368E3C}" srcId="{ECF76AB4-DA07-4D7B-B64C-26FE39D1C176}" destId="{89241A98-66D1-463E-8810-6F011284CD4B}" srcOrd="4" destOrd="0" parTransId="{929AC133-5265-45CA-8510-B56EEB235884}" sibTransId="{E0B4EA9A-4442-4B2D-A4EA-1D12073A66C3}"/>
    <dgm:cxn modelId="{21E64221-FC8D-4B8A-86C1-1F3D103E32DA}" srcId="{ECF76AB4-DA07-4D7B-B64C-26FE39D1C176}" destId="{7D711783-2E77-47B1-93DC-5412074945E2}" srcOrd="3" destOrd="0" parTransId="{E6D7A7FF-6FDD-41E5-A695-C47F0E2B9569}" sibTransId="{BD3C1977-28FA-46AA-87C5-575521988F60}"/>
    <dgm:cxn modelId="{AC02D621-4535-4F8C-A2EE-F5E2A8CEF22B}" type="presOf" srcId="{7D711783-2E77-47B1-93DC-5412074945E2}" destId="{EC8C0823-026D-4CC2-90C7-AA1B38F62840}" srcOrd="0" destOrd="3" presId="urn:microsoft.com/office/officeart/2005/8/layout/vList2"/>
    <dgm:cxn modelId="{71572749-089D-4C77-B98D-52468D9F69CE}" type="presOf" srcId="{14057F29-3BE5-4C0E-B2B7-69C4EA4A2A3F}" destId="{82B39632-6860-436D-AECA-A297F400EEF2}" srcOrd="0" destOrd="0" presId="urn:microsoft.com/office/officeart/2005/8/layout/vList2"/>
    <dgm:cxn modelId="{DF360093-7C77-4983-9D92-AE1A01A30FCC}" type="presOf" srcId="{89241A98-66D1-463E-8810-6F011284CD4B}" destId="{EC8C0823-026D-4CC2-90C7-AA1B38F62840}" srcOrd="0" destOrd="4" presId="urn:microsoft.com/office/officeart/2005/8/layout/vList2"/>
    <dgm:cxn modelId="{6DE44BB0-900F-43DD-A877-5E4748F0A89A}" type="presOf" srcId="{A73D14F7-92F9-42CB-B40F-A731BD7012D9}" destId="{EC8C0823-026D-4CC2-90C7-AA1B38F62840}" srcOrd="0" destOrd="1" presId="urn:microsoft.com/office/officeart/2005/8/layout/vList2"/>
    <dgm:cxn modelId="{F89A5CBF-CD2D-44AA-B366-01F8056E5949}" srcId="{14057F29-3BE5-4C0E-B2B7-69C4EA4A2A3F}" destId="{ECF76AB4-DA07-4D7B-B64C-26FE39D1C176}" srcOrd="0" destOrd="0" parTransId="{035A1181-D32C-497E-9855-92F1ACADE283}" sibTransId="{98C3D505-A03E-41B4-B3EC-3869D732B393}"/>
    <dgm:cxn modelId="{F70D04C0-4AC2-4EF5-B588-2D88CEF9DE2D}" srcId="{ECF76AB4-DA07-4D7B-B64C-26FE39D1C176}" destId="{EC51F0C0-BFBF-40A1-A4BC-EF814621366C}" srcOrd="2" destOrd="0" parTransId="{9D33A6E3-2923-487E-9205-AB5F944FD21A}" sibTransId="{1B3680F3-5D65-404A-A854-B0A5CF6CCE1B}"/>
    <dgm:cxn modelId="{04DE22C0-928E-44EC-A33D-73D326C535BF}" srcId="{ECF76AB4-DA07-4D7B-B64C-26FE39D1C176}" destId="{A73D14F7-92F9-42CB-B40F-A731BD7012D9}" srcOrd="1" destOrd="0" parTransId="{776DBC92-BD6A-49EC-BB95-EEDE46079792}" sibTransId="{738AD7AB-41C6-4C03-8499-416DDFBFCEC7}"/>
    <dgm:cxn modelId="{8922F8C7-A6D5-41F6-849D-0D66D3F64F3F}" srcId="{ECF76AB4-DA07-4D7B-B64C-26FE39D1C176}" destId="{1F93EC45-E26D-4653-94E1-39A59338438B}" srcOrd="0" destOrd="0" parTransId="{ABAB640E-1388-460B-8C3F-F78021DD1577}" sibTransId="{C81A40A6-75B0-434D-9476-10B6F58BFB75}"/>
    <dgm:cxn modelId="{C175AAD2-B961-432D-92B9-E22F47A7C6F6}" type="presOf" srcId="{ECF76AB4-DA07-4D7B-B64C-26FE39D1C176}" destId="{D95D4729-130D-4C3E-8255-A94BE7D9EDFD}" srcOrd="0" destOrd="0" presId="urn:microsoft.com/office/officeart/2005/8/layout/vList2"/>
    <dgm:cxn modelId="{4CDDCDD7-AAE4-4338-9F4D-6E624BCCDC31}" type="presOf" srcId="{1F93EC45-E26D-4653-94E1-39A59338438B}" destId="{EC8C0823-026D-4CC2-90C7-AA1B38F62840}" srcOrd="0" destOrd="0" presId="urn:microsoft.com/office/officeart/2005/8/layout/vList2"/>
    <dgm:cxn modelId="{D215D9F9-A804-461C-890D-44E801DABA6D}" type="presOf" srcId="{EC51F0C0-BFBF-40A1-A4BC-EF814621366C}" destId="{EC8C0823-026D-4CC2-90C7-AA1B38F62840}" srcOrd="0" destOrd="2" presId="urn:microsoft.com/office/officeart/2005/8/layout/vList2"/>
    <dgm:cxn modelId="{01645A3A-5EA3-432C-B87E-C6911A8C235D}" type="presParOf" srcId="{82B39632-6860-436D-AECA-A297F400EEF2}" destId="{D95D4729-130D-4C3E-8255-A94BE7D9EDFD}" srcOrd="0" destOrd="0" presId="urn:microsoft.com/office/officeart/2005/8/layout/vList2"/>
    <dgm:cxn modelId="{A56EB417-1874-44DF-83A6-458CD6792BD0}" type="presParOf" srcId="{82B39632-6860-436D-AECA-A297F400EEF2}" destId="{EC8C0823-026D-4CC2-90C7-AA1B38F6284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12157A-CC18-4B94-A06B-705AFC9AA67F}"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BE9EEBD3-6ECB-411E-9E48-E91A8AEA861B}">
      <dgm:prSet phldrT="[Text]" custT="1"/>
      <dgm:spPr/>
      <dgm:t>
        <a:bodyPr/>
        <a:lstStyle/>
        <a:p>
          <a:r>
            <a:rPr lang="en-US" sz="1800" b="1"/>
            <a:t>Sites</a:t>
          </a:r>
        </a:p>
      </dgm:t>
    </dgm:pt>
    <dgm:pt modelId="{3EA81F33-D0D3-4468-AC17-C1B68B8467F9}" type="parTrans" cxnId="{95F71FC0-AA9B-4A83-B5A7-4D9C233837F7}">
      <dgm:prSet/>
      <dgm:spPr/>
      <dgm:t>
        <a:bodyPr/>
        <a:lstStyle/>
        <a:p>
          <a:endParaRPr lang="en-US"/>
        </a:p>
      </dgm:t>
    </dgm:pt>
    <dgm:pt modelId="{0C77145E-744B-4DEA-AC5C-827DBDC86239}" type="sibTrans" cxnId="{95F71FC0-AA9B-4A83-B5A7-4D9C233837F7}">
      <dgm:prSet/>
      <dgm:spPr/>
      <dgm:t>
        <a:bodyPr/>
        <a:lstStyle/>
        <a:p>
          <a:endParaRPr lang="en-US"/>
        </a:p>
      </dgm:t>
    </dgm:pt>
    <dgm:pt modelId="{422097E8-3007-4CF0-8FF9-BFA9470B5E8D}">
      <dgm:prSet phldrT="[Text]" custT="1"/>
      <dgm:spPr/>
      <dgm:t>
        <a:bodyPr/>
        <a:lstStyle/>
        <a:p>
          <a:r>
            <a:rPr lang="en-US" sz="1800" b="1"/>
            <a:t>Customizations</a:t>
          </a:r>
        </a:p>
      </dgm:t>
    </dgm:pt>
    <dgm:pt modelId="{D327A039-5816-49D2-A5BE-2EF57340EF69}" type="parTrans" cxnId="{28F13911-122F-4165-A25F-137DCBC759B2}">
      <dgm:prSet/>
      <dgm:spPr/>
      <dgm:t>
        <a:bodyPr/>
        <a:lstStyle/>
        <a:p>
          <a:endParaRPr lang="en-US"/>
        </a:p>
      </dgm:t>
    </dgm:pt>
    <dgm:pt modelId="{252E2F25-C84A-4494-8252-1F3451ACC4D8}" type="sibTrans" cxnId="{28F13911-122F-4165-A25F-137DCBC759B2}">
      <dgm:prSet/>
      <dgm:spPr/>
      <dgm:t>
        <a:bodyPr/>
        <a:lstStyle/>
        <a:p>
          <a:endParaRPr lang="en-US"/>
        </a:p>
      </dgm:t>
    </dgm:pt>
    <dgm:pt modelId="{7181EF36-4417-4B0B-9EC1-042CF4FCA7EC}">
      <dgm:prSet phldrT="[Text]" custT="1"/>
      <dgm:spPr>
        <a:solidFill>
          <a:schemeClr val="accent3"/>
        </a:solidFill>
      </dgm:spPr>
      <dgm:t>
        <a:bodyPr/>
        <a:lstStyle/>
        <a:p>
          <a:r>
            <a:rPr lang="en-US" sz="1800" b="1"/>
            <a:t>Services/Farm</a:t>
          </a:r>
        </a:p>
      </dgm:t>
    </dgm:pt>
    <dgm:pt modelId="{8C000E92-6DFA-404F-9788-8142BCCEC297}" type="parTrans" cxnId="{4CFA98BB-A0F3-455C-A4FF-3A406ADEA564}">
      <dgm:prSet/>
      <dgm:spPr/>
      <dgm:t>
        <a:bodyPr/>
        <a:lstStyle/>
        <a:p>
          <a:endParaRPr lang="en-US"/>
        </a:p>
      </dgm:t>
    </dgm:pt>
    <dgm:pt modelId="{0A3891DA-B7A4-4407-BB97-F50EE9B823C2}" type="sibTrans" cxnId="{4CFA98BB-A0F3-455C-A4FF-3A406ADEA564}">
      <dgm:prSet/>
      <dgm:spPr/>
      <dgm:t>
        <a:bodyPr/>
        <a:lstStyle/>
        <a:p>
          <a:endParaRPr lang="en-US"/>
        </a:p>
      </dgm:t>
    </dgm:pt>
    <dgm:pt modelId="{C5862067-0E5D-4661-BA36-AD135244B0BD}">
      <dgm:prSet phldrT="[Text]" custT="1"/>
      <dgm:spPr/>
      <dgm:t>
        <a:bodyPr/>
        <a:lstStyle/>
        <a:p>
          <a:r>
            <a:rPr lang="en-US" sz="1800" b="1"/>
            <a:t>List Library</a:t>
          </a:r>
        </a:p>
      </dgm:t>
    </dgm:pt>
    <dgm:pt modelId="{2FB95705-1968-42B1-A682-A6A756E720CD}" type="parTrans" cxnId="{0005CFB3-1016-4241-B29D-91FA2A7D1C9C}">
      <dgm:prSet/>
      <dgm:spPr/>
      <dgm:t>
        <a:bodyPr/>
        <a:lstStyle/>
        <a:p>
          <a:endParaRPr lang="en-US"/>
        </a:p>
      </dgm:t>
    </dgm:pt>
    <dgm:pt modelId="{3840866B-DD17-40AF-8F3A-8E8AB908C2C5}" type="sibTrans" cxnId="{0005CFB3-1016-4241-B29D-91FA2A7D1C9C}">
      <dgm:prSet/>
      <dgm:spPr/>
      <dgm:t>
        <a:bodyPr/>
        <a:lstStyle/>
        <a:p>
          <a:endParaRPr lang="en-US"/>
        </a:p>
      </dgm:t>
    </dgm:pt>
    <dgm:pt modelId="{207F0850-7225-47AA-AEE2-EF2EF7D2A962}">
      <dgm:prSet>
        <dgm:style>
          <a:lnRef idx="2">
            <a:schemeClr val="accent4"/>
          </a:lnRef>
          <a:fillRef idx="1">
            <a:schemeClr val="lt1"/>
          </a:fillRef>
          <a:effectRef idx="0">
            <a:schemeClr val="accent4"/>
          </a:effectRef>
          <a:fontRef idx="minor">
            <a:schemeClr val="dk1"/>
          </a:fontRef>
        </dgm:style>
      </dgm:prSet>
      <dgm:spPr/>
      <dgm:t>
        <a:bodyPr/>
        <a:lstStyle/>
        <a:p>
          <a:r>
            <a:rPr lang="en-US"/>
            <a:t>Large Sites </a:t>
          </a:r>
        </a:p>
      </dgm:t>
    </dgm:pt>
    <dgm:pt modelId="{42E3F634-E480-47D8-9F29-C9C3646BDFEA}" type="parTrans" cxnId="{16E4110A-1CD6-4F4B-B3D6-846D2A678901}">
      <dgm:prSet/>
      <dgm:spPr/>
      <dgm:t>
        <a:bodyPr/>
        <a:lstStyle/>
        <a:p>
          <a:endParaRPr lang="en-US"/>
        </a:p>
      </dgm:t>
    </dgm:pt>
    <dgm:pt modelId="{F1DECD9C-1ED8-41CB-AC64-17836487F13E}" type="sibTrans" cxnId="{16E4110A-1CD6-4F4B-B3D6-846D2A678901}">
      <dgm:prSet/>
      <dgm:spPr/>
      <dgm:t>
        <a:bodyPr/>
        <a:lstStyle/>
        <a:p>
          <a:endParaRPr lang="en-US"/>
        </a:p>
      </dgm:t>
    </dgm:pt>
    <dgm:pt modelId="{2DE12724-E770-40E6-88FA-48953493073D}">
      <dgm:prSet>
        <dgm:style>
          <a:lnRef idx="2">
            <a:schemeClr val="accent4"/>
          </a:lnRef>
          <a:fillRef idx="1">
            <a:schemeClr val="lt1"/>
          </a:fillRef>
          <a:effectRef idx="0">
            <a:schemeClr val="accent4"/>
          </a:effectRef>
          <a:fontRef idx="minor">
            <a:schemeClr val="dk1"/>
          </a:fontRef>
        </dgm:style>
      </dgm:prSet>
      <dgm:spPr/>
      <dgm:t>
        <a:bodyPr/>
        <a:lstStyle/>
        <a:p>
          <a:r>
            <a:rPr lang="en-US"/>
            <a:t>Locked Sites </a:t>
          </a:r>
        </a:p>
      </dgm:t>
    </dgm:pt>
    <dgm:pt modelId="{64DE7234-3AFE-4650-B0A7-A277F56ED4E9}" type="parTrans" cxnId="{8B000B9C-631C-4331-A4B4-884967C3FE40}">
      <dgm:prSet/>
      <dgm:spPr/>
      <dgm:t>
        <a:bodyPr/>
        <a:lstStyle/>
        <a:p>
          <a:endParaRPr lang="en-US"/>
        </a:p>
      </dgm:t>
    </dgm:pt>
    <dgm:pt modelId="{244055DE-7DE7-4518-B4CC-680CA53098D4}" type="sibTrans" cxnId="{8B000B9C-631C-4331-A4B4-884967C3FE40}">
      <dgm:prSet/>
      <dgm:spPr/>
      <dgm:t>
        <a:bodyPr/>
        <a:lstStyle/>
        <a:p>
          <a:endParaRPr lang="en-US"/>
        </a:p>
      </dgm:t>
    </dgm:pt>
    <dgm:pt modelId="{8BCFA621-8165-48D9-8E51-6CCA1A214981}">
      <dgm:prSet>
        <dgm:style>
          <a:lnRef idx="2">
            <a:schemeClr val="accent4"/>
          </a:lnRef>
          <a:fillRef idx="1">
            <a:schemeClr val="lt1"/>
          </a:fillRef>
          <a:effectRef idx="0">
            <a:schemeClr val="accent4"/>
          </a:effectRef>
          <a:fontRef idx="minor">
            <a:schemeClr val="dk1"/>
          </a:fontRef>
        </dgm:style>
      </dgm:prSet>
      <dgm:spPr/>
      <dgm:t>
        <a:bodyPr/>
        <a:lstStyle/>
        <a:p>
          <a:r>
            <a:rPr lang="en-US"/>
            <a:t>Publishing Sites </a:t>
          </a:r>
        </a:p>
      </dgm:t>
    </dgm:pt>
    <dgm:pt modelId="{38BA0A32-BAF3-42DF-AFD1-0A8FC3979451}" type="parTrans" cxnId="{5A0674D6-3720-4144-96ED-DC1C40AB4988}">
      <dgm:prSet/>
      <dgm:spPr/>
      <dgm:t>
        <a:bodyPr/>
        <a:lstStyle/>
        <a:p>
          <a:endParaRPr lang="en-US"/>
        </a:p>
      </dgm:t>
    </dgm:pt>
    <dgm:pt modelId="{7116E442-8487-4F8B-AF76-BF3DC5C36695}" type="sibTrans" cxnId="{5A0674D6-3720-4144-96ED-DC1C40AB4988}">
      <dgm:prSet/>
      <dgm:spPr/>
      <dgm:t>
        <a:bodyPr/>
        <a:lstStyle/>
        <a:p>
          <a:endParaRPr lang="en-US"/>
        </a:p>
      </dgm:t>
    </dgm:pt>
    <dgm:pt modelId="{6867C2B0-4829-4459-901B-8AA38302925B}">
      <dgm:prSet>
        <dgm:style>
          <a:lnRef idx="2">
            <a:schemeClr val="accent4"/>
          </a:lnRef>
          <a:fillRef idx="1">
            <a:schemeClr val="lt1"/>
          </a:fillRef>
          <a:effectRef idx="0">
            <a:schemeClr val="accent4"/>
          </a:effectRef>
          <a:fontRef idx="minor">
            <a:schemeClr val="dk1"/>
          </a:fontRef>
        </dgm:style>
      </dgm:prSet>
      <dgm:spPr/>
      <dgm:t>
        <a:bodyPr/>
        <a:lstStyle/>
        <a:p>
          <a:r>
            <a:rPr lang="en-US"/>
            <a:t>Alerts </a:t>
          </a:r>
        </a:p>
      </dgm:t>
    </dgm:pt>
    <dgm:pt modelId="{7D377568-B9DC-46DE-B997-FF09D43A7660}" type="parTrans" cxnId="{B34A69B2-2541-4EC8-B987-857AB00D0A18}">
      <dgm:prSet/>
      <dgm:spPr/>
      <dgm:t>
        <a:bodyPr/>
        <a:lstStyle/>
        <a:p>
          <a:endParaRPr lang="en-US"/>
        </a:p>
      </dgm:t>
    </dgm:pt>
    <dgm:pt modelId="{33195BB1-BDFF-4E7A-9B8B-01A4E542AB65}" type="sibTrans" cxnId="{B34A69B2-2541-4EC8-B987-857AB00D0A18}">
      <dgm:prSet/>
      <dgm:spPr/>
      <dgm:t>
        <a:bodyPr/>
        <a:lstStyle/>
        <a:p>
          <a:endParaRPr lang="en-US"/>
        </a:p>
      </dgm:t>
    </dgm:pt>
    <dgm:pt modelId="{6546E7DA-9CC0-40E0-A38B-4272A797F02B}">
      <dgm:prSet>
        <dgm:style>
          <a:lnRef idx="2">
            <a:schemeClr val="accent4"/>
          </a:lnRef>
          <a:fillRef idx="1">
            <a:schemeClr val="lt1"/>
          </a:fillRef>
          <a:effectRef idx="0">
            <a:schemeClr val="accent4"/>
          </a:effectRef>
          <a:fontRef idx="minor">
            <a:schemeClr val="dk1"/>
          </a:fontRef>
        </dgm:style>
      </dgm:prSet>
      <dgm:spPr/>
      <dgm:t>
        <a:bodyPr/>
        <a:lstStyle/>
        <a:p>
          <a:r>
            <a:rPr lang="en-US"/>
            <a:t>External Lists </a:t>
          </a:r>
        </a:p>
      </dgm:t>
    </dgm:pt>
    <dgm:pt modelId="{C172A72A-3746-4DF7-B4AF-42B1916CD612}" type="parTrans" cxnId="{6C6C4078-1AA0-4327-BB77-32E0D7ADF0D2}">
      <dgm:prSet/>
      <dgm:spPr/>
      <dgm:t>
        <a:bodyPr/>
        <a:lstStyle/>
        <a:p>
          <a:endParaRPr lang="en-US"/>
        </a:p>
      </dgm:t>
    </dgm:pt>
    <dgm:pt modelId="{7F9E1FD3-EA70-417E-8506-F151A6D1C05A}" type="sibTrans" cxnId="{6C6C4078-1AA0-4327-BB77-32E0D7ADF0D2}">
      <dgm:prSet/>
      <dgm:spPr/>
      <dgm:t>
        <a:bodyPr/>
        <a:lstStyle/>
        <a:p>
          <a:endParaRPr lang="en-US"/>
        </a:p>
      </dgm:t>
    </dgm:pt>
    <dgm:pt modelId="{F483D71A-91E0-42E2-BDB3-9FDF75AAA37C}">
      <dgm:prSet>
        <dgm:style>
          <a:lnRef idx="2">
            <a:schemeClr val="accent4"/>
          </a:lnRef>
          <a:fillRef idx="1">
            <a:schemeClr val="lt1"/>
          </a:fillRef>
          <a:effectRef idx="0">
            <a:schemeClr val="accent4"/>
          </a:effectRef>
          <a:fontRef idx="minor">
            <a:schemeClr val="dk1"/>
          </a:fontRef>
        </dgm:style>
      </dgm:prSet>
      <dgm:spPr/>
      <dgm:t>
        <a:bodyPr/>
        <a:lstStyle/>
        <a:p>
          <a:r>
            <a:rPr lang="en-US"/>
            <a:t>Email Enabled Lists </a:t>
          </a:r>
        </a:p>
      </dgm:t>
    </dgm:pt>
    <dgm:pt modelId="{289B0D95-85DA-45DA-BAF0-E6220720BE42}" type="parTrans" cxnId="{75841AE1-DD37-4918-8E83-234851182462}">
      <dgm:prSet/>
      <dgm:spPr/>
      <dgm:t>
        <a:bodyPr/>
        <a:lstStyle/>
        <a:p>
          <a:endParaRPr lang="en-US"/>
        </a:p>
      </dgm:t>
    </dgm:pt>
    <dgm:pt modelId="{E83E1932-19C9-4EC7-8170-1C01CF02DC12}" type="sibTrans" cxnId="{75841AE1-DD37-4918-8E83-234851182462}">
      <dgm:prSet/>
      <dgm:spPr/>
      <dgm:t>
        <a:bodyPr/>
        <a:lstStyle/>
        <a:p>
          <a:endParaRPr lang="en-US"/>
        </a:p>
      </dgm:t>
    </dgm:pt>
    <dgm:pt modelId="{E378EA2F-688F-4864-A5D7-6F3C17C6FA6B}">
      <dgm:prSet>
        <dgm:style>
          <a:lnRef idx="2">
            <a:schemeClr val="accent4"/>
          </a:lnRef>
          <a:fillRef idx="1">
            <a:schemeClr val="lt1"/>
          </a:fillRef>
          <a:effectRef idx="0">
            <a:schemeClr val="accent4"/>
          </a:effectRef>
          <a:fontRef idx="minor">
            <a:schemeClr val="dk1"/>
          </a:fontRef>
        </dgm:style>
      </dgm:prSet>
      <dgm:spPr/>
      <dgm:t>
        <a:bodyPr/>
        <a:lstStyle/>
        <a:p>
          <a:r>
            <a:rPr lang="en-US"/>
            <a:t>IRM Enabled Lists </a:t>
          </a:r>
        </a:p>
      </dgm:t>
    </dgm:pt>
    <dgm:pt modelId="{0E91DA7E-3DF6-47D4-9748-B767FCC9FC3F}" type="parTrans" cxnId="{3C565657-0DD3-4BD7-9875-75F920997AFC}">
      <dgm:prSet/>
      <dgm:spPr/>
      <dgm:t>
        <a:bodyPr/>
        <a:lstStyle/>
        <a:p>
          <a:endParaRPr lang="en-US"/>
        </a:p>
      </dgm:t>
    </dgm:pt>
    <dgm:pt modelId="{CFFDF0F1-CB12-48B8-B22C-AE18512DB622}" type="sibTrans" cxnId="{3C565657-0DD3-4BD7-9875-75F920997AFC}">
      <dgm:prSet/>
      <dgm:spPr/>
      <dgm:t>
        <a:bodyPr/>
        <a:lstStyle/>
        <a:p>
          <a:endParaRPr lang="en-US"/>
        </a:p>
      </dgm:t>
    </dgm:pt>
    <dgm:pt modelId="{CD2E68E2-86E9-472F-B02B-7A5B49B83EDB}">
      <dgm:prSet>
        <dgm:style>
          <a:lnRef idx="2">
            <a:schemeClr val="accent4"/>
          </a:lnRef>
          <a:fillRef idx="1">
            <a:schemeClr val="lt1"/>
          </a:fillRef>
          <a:effectRef idx="0">
            <a:schemeClr val="accent4"/>
          </a:effectRef>
          <a:fontRef idx="minor">
            <a:schemeClr val="dk1"/>
          </a:fontRef>
        </dgm:style>
      </dgm:prSet>
      <dgm:spPr/>
      <dgm:t>
        <a:bodyPr/>
        <a:lstStyle/>
        <a:p>
          <a:r>
            <a:rPr lang="en-US"/>
            <a:t>Large View Lists </a:t>
          </a:r>
        </a:p>
      </dgm:t>
    </dgm:pt>
    <dgm:pt modelId="{D405F681-17CC-4CD8-A611-476710DCA270}" type="parTrans" cxnId="{8E33DCCD-4F0D-4A08-8993-4EA59575387B}">
      <dgm:prSet/>
      <dgm:spPr/>
      <dgm:t>
        <a:bodyPr/>
        <a:lstStyle/>
        <a:p>
          <a:endParaRPr lang="en-US"/>
        </a:p>
      </dgm:t>
    </dgm:pt>
    <dgm:pt modelId="{8B57ACBC-71E8-4354-9868-6052D84F37CE}" type="sibTrans" cxnId="{8E33DCCD-4F0D-4A08-8993-4EA59575387B}">
      <dgm:prSet/>
      <dgm:spPr/>
      <dgm:t>
        <a:bodyPr/>
        <a:lstStyle/>
        <a:p>
          <a:endParaRPr lang="en-US"/>
        </a:p>
      </dgm:t>
    </dgm:pt>
    <dgm:pt modelId="{A0E089E8-B5EE-45DF-B6E1-7424E194132E}">
      <dgm:prSet>
        <dgm:style>
          <a:lnRef idx="2">
            <a:schemeClr val="accent4"/>
          </a:lnRef>
          <a:fillRef idx="1">
            <a:schemeClr val="lt1"/>
          </a:fillRef>
          <a:effectRef idx="0">
            <a:schemeClr val="accent4"/>
          </a:effectRef>
          <a:fontRef idx="minor">
            <a:schemeClr val="dk1"/>
          </a:fontRef>
        </dgm:style>
      </dgm:prSet>
      <dgm:spPr/>
      <dgm:t>
        <a:bodyPr/>
        <a:lstStyle/>
        <a:p>
          <a:r>
            <a:rPr lang="en-US"/>
            <a:t>Large Lists </a:t>
          </a:r>
        </a:p>
      </dgm:t>
    </dgm:pt>
    <dgm:pt modelId="{DE449DC7-8855-42DA-ACDA-E53AE838CCF7}" type="parTrans" cxnId="{6D36226A-9B2A-40CF-8084-4384CC9C4630}">
      <dgm:prSet/>
      <dgm:spPr/>
      <dgm:t>
        <a:bodyPr/>
        <a:lstStyle/>
        <a:p>
          <a:endParaRPr lang="en-US"/>
        </a:p>
      </dgm:t>
    </dgm:pt>
    <dgm:pt modelId="{8EF277B1-09DD-49EC-9D87-40DC67AC297D}" type="sibTrans" cxnId="{6D36226A-9B2A-40CF-8084-4384CC9C4630}">
      <dgm:prSet/>
      <dgm:spPr/>
      <dgm:t>
        <a:bodyPr/>
        <a:lstStyle/>
        <a:p>
          <a:endParaRPr lang="en-US"/>
        </a:p>
      </dgm:t>
    </dgm:pt>
    <dgm:pt modelId="{655C367C-7592-4341-BA22-C123009198ED}">
      <dgm:prSet>
        <dgm:style>
          <a:lnRef idx="2">
            <a:schemeClr val="accent4"/>
          </a:lnRef>
          <a:fillRef idx="1">
            <a:schemeClr val="lt1"/>
          </a:fillRef>
          <a:effectRef idx="0">
            <a:schemeClr val="accent4"/>
          </a:effectRef>
          <a:fontRef idx="minor">
            <a:schemeClr val="dk1"/>
          </a:fontRef>
        </dgm:style>
      </dgm:prSet>
      <dgm:spPr/>
      <dgm:t>
        <a:bodyPr/>
        <a:lstStyle/>
        <a:p>
          <a:r>
            <a:rPr lang="en-US"/>
            <a:t>Unsupported Site Templates </a:t>
          </a:r>
        </a:p>
      </dgm:t>
    </dgm:pt>
    <dgm:pt modelId="{60706881-4BB1-450E-BAFB-D9628E2F133B}" type="parTrans" cxnId="{AD4CA270-0B65-4A93-AB7F-82E37A719831}">
      <dgm:prSet/>
      <dgm:spPr/>
      <dgm:t>
        <a:bodyPr/>
        <a:lstStyle/>
        <a:p>
          <a:endParaRPr lang="en-US"/>
        </a:p>
      </dgm:t>
    </dgm:pt>
    <dgm:pt modelId="{8BAB531D-7FF4-42DD-BF55-78A957C5BC72}" type="sibTrans" cxnId="{AD4CA270-0B65-4A93-AB7F-82E37A719831}">
      <dgm:prSet/>
      <dgm:spPr/>
      <dgm:t>
        <a:bodyPr/>
        <a:lstStyle/>
        <a:p>
          <a:endParaRPr lang="en-US"/>
        </a:p>
      </dgm:t>
    </dgm:pt>
    <dgm:pt modelId="{676AEFC0-CFAC-4B82-960F-F48840F8F430}">
      <dgm:prSet>
        <dgm:style>
          <a:lnRef idx="2">
            <a:schemeClr val="accent4"/>
          </a:lnRef>
          <a:fillRef idx="1">
            <a:schemeClr val="lt1"/>
          </a:fillRef>
          <a:effectRef idx="0">
            <a:schemeClr val="accent4"/>
          </a:effectRef>
          <a:fontRef idx="minor">
            <a:schemeClr val="dk1"/>
          </a:fontRef>
        </dgm:style>
      </dgm:prSet>
      <dgm:spPr/>
      <dgm:t>
        <a:bodyPr/>
        <a:lstStyle/>
        <a:p>
          <a:r>
            <a:rPr lang="en-US"/>
            <a:t>Site Template Language </a:t>
          </a:r>
        </a:p>
      </dgm:t>
    </dgm:pt>
    <dgm:pt modelId="{4995EF7D-AEE4-4E93-8AE5-73F4FF70F78C}" type="parTrans" cxnId="{43EF1727-2E0B-447C-80FF-D2DDE9DCFEC9}">
      <dgm:prSet/>
      <dgm:spPr/>
      <dgm:t>
        <a:bodyPr/>
        <a:lstStyle/>
        <a:p>
          <a:endParaRPr lang="en-US"/>
        </a:p>
      </dgm:t>
    </dgm:pt>
    <dgm:pt modelId="{F3906CF7-F447-449C-8D9B-606738C9B7F6}" type="sibTrans" cxnId="{43EF1727-2E0B-447C-80FF-D2DDE9DCFEC9}">
      <dgm:prSet/>
      <dgm:spPr/>
      <dgm:t>
        <a:bodyPr/>
        <a:lstStyle/>
        <a:p>
          <a:endParaRPr lang="en-US"/>
        </a:p>
      </dgm:t>
    </dgm:pt>
    <dgm:pt modelId="{1A38E021-4DBF-4684-90EE-E09CD9ABCBCF}">
      <dgm:prSet>
        <dgm:style>
          <a:lnRef idx="2">
            <a:schemeClr val="accent1"/>
          </a:lnRef>
          <a:fillRef idx="1">
            <a:schemeClr val="lt1"/>
          </a:fillRef>
          <a:effectRef idx="0">
            <a:schemeClr val="accent1"/>
          </a:effectRef>
          <a:fontRef idx="minor">
            <a:schemeClr val="dk1"/>
          </a:fontRef>
        </dgm:style>
      </dgm:prSet>
      <dgm:spPr/>
      <dgm:t>
        <a:bodyPr/>
        <a:lstStyle/>
        <a:p>
          <a:r>
            <a:rPr lang="en-US"/>
            <a:t>Master Pages </a:t>
          </a:r>
        </a:p>
      </dgm:t>
    </dgm:pt>
    <dgm:pt modelId="{C46ED8BE-7154-4A7D-9EAC-166B2A7A5AC1}" type="parTrans" cxnId="{6E3A9581-E2F0-493F-AD9F-3AA57EA0B461}">
      <dgm:prSet/>
      <dgm:spPr/>
      <dgm:t>
        <a:bodyPr/>
        <a:lstStyle/>
        <a:p>
          <a:endParaRPr lang="en-US"/>
        </a:p>
      </dgm:t>
    </dgm:pt>
    <dgm:pt modelId="{6031A027-C25B-46AC-86A3-A5558868128D}" type="sibTrans" cxnId="{6E3A9581-E2F0-493F-AD9F-3AA57EA0B461}">
      <dgm:prSet/>
      <dgm:spPr/>
      <dgm:t>
        <a:bodyPr/>
        <a:lstStyle/>
        <a:p>
          <a:endParaRPr lang="en-US"/>
        </a:p>
      </dgm:t>
    </dgm:pt>
    <dgm:pt modelId="{1DDE3AAD-7AAE-4F36-A1C0-3B8A5CA3594E}">
      <dgm:prSet>
        <dgm:style>
          <a:lnRef idx="2">
            <a:schemeClr val="accent1"/>
          </a:lnRef>
          <a:fillRef idx="1">
            <a:schemeClr val="lt1"/>
          </a:fillRef>
          <a:effectRef idx="0">
            <a:schemeClr val="accent1"/>
          </a:effectRef>
          <a:fontRef idx="minor">
            <a:schemeClr val="dk1"/>
          </a:fontRef>
        </dgm:style>
      </dgm:prSet>
      <dgm:spPr/>
      <dgm:t>
        <a:bodyPr/>
        <a:lstStyle/>
        <a:p>
          <a:r>
            <a:rPr lang="en-US"/>
            <a:t>Publishing Pages </a:t>
          </a:r>
        </a:p>
      </dgm:t>
    </dgm:pt>
    <dgm:pt modelId="{ED4A6503-0B39-4C09-AC1F-AA7B04B596F4}" type="parTrans" cxnId="{6ECDE52B-B843-4B87-89EB-EA78E6E2526C}">
      <dgm:prSet/>
      <dgm:spPr/>
      <dgm:t>
        <a:bodyPr/>
        <a:lstStyle/>
        <a:p>
          <a:endParaRPr lang="en-US"/>
        </a:p>
      </dgm:t>
    </dgm:pt>
    <dgm:pt modelId="{8C19ADF9-59A0-42CC-897D-D9C82B3C5598}" type="sibTrans" cxnId="{6ECDE52B-B843-4B87-89EB-EA78E6E2526C}">
      <dgm:prSet/>
      <dgm:spPr/>
      <dgm:t>
        <a:bodyPr/>
        <a:lstStyle/>
        <a:p>
          <a:endParaRPr lang="en-US"/>
        </a:p>
      </dgm:t>
    </dgm:pt>
    <dgm:pt modelId="{0CF3BFA4-A898-491C-9C91-383030C53C48}">
      <dgm:prSet>
        <dgm:style>
          <a:lnRef idx="2">
            <a:schemeClr val="accent1"/>
          </a:lnRef>
          <a:fillRef idx="1">
            <a:schemeClr val="lt1"/>
          </a:fillRef>
          <a:effectRef idx="0">
            <a:schemeClr val="accent1"/>
          </a:effectRef>
          <a:fontRef idx="minor">
            <a:schemeClr val="dk1"/>
          </a:fontRef>
        </dgm:style>
      </dgm:prSet>
      <dgm:spPr/>
      <dgm:t>
        <a:bodyPr/>
        <a:lstStyle/>
        <a:p>
          <a:r>
            <a:rPr lang="en-US"/>
            <a:t>Sandbox Solutions </a:t>
          </a:r>
        </a:p>
      </dgm:t>
    </dgm:pt>
    <dgm:pt modelId="{6565DA23-5E65-4060-98A8-98D1B2467C32}" type="parTrans" cxnId="{816D8C7F-7638-48CD-AA9D-6270FFDF8F8E}">
      <dgm:prSet/>
      <dgm:spPr/>
      <dgm:t>
        <a:bodyPr/>
        <a:lstStyle/>
        <a:p>
          <a:endParaRPr lang="en-US"/>
        </a:p>
      </dgm:t>
    </dgm:pt>
    <dgm:pt modelId="{EFFD0024-2D14-41F8-AAB3-674C284F0168}" type="sibTrans" cxnId="{816D8C7F-7638-48CD-AA9D-6270FFDF8F8E}">
      <dgm:prSet/>
      <dgm:spPr/>
      <dgm:t>
        <a:bodyPr/>
        <a:lstStyle/>
        <a:p>
          <a:endParaRPr lang="en-US"/>
        </a:p>
      </dgm:t>
    </dgm:pt>
    <dgm:pt modelId="{58D025E4-4C6E-4220-ADC7-C564EBA7BEA7}">
      <dgm:prSet>
        <dgm:style>
          <a:lnRef idx="2">
            <a:schemeClr val="accent1"/>
          </a:lnRef>
          <a:fillRef idx="1">
            <a:schemeClr val="lt1"/>
          </a:fillRef>
          <a:effectRef idx="0">
            <a:schemeClr val="accent1"/>
          </a:effectRef>
          <a:fontRef idx="minor">
            <a:schemeClr val="dk1"/>
          </a:fontRef>
        </dgm:style>
      </dgm:prSet>
      <dgm:spPr/>
      <dgm:t>
        <a:bodyPr/>
        <a:lstStyle/>
        <a:p>
          <a:r>
            <a:rPr lang="en-US"/>
            <a:t>Apps</a:t>
          </a:r>
        </a:p>
      </dgm:t>
    </dgm:pt>
    <dgm:pt modelId="{1D5AD5C1-0381-455C-AFCD-75D4526F5AE8}" type="parTrans" cxnId="{92E99833-4E3D-45F0-8F6D-0A3F76EF944F}">
      <dgm:prSet/>
      <dgm:spPr/>
      <dgm:t>
        <a:bodyPr/>
        <a:lstStyle/>
        <a:p>
          <a:endParaRPr lang="en-US"/>
        </a:p>
      </dgm:t>
    </dgm:pt>
    <dgm:pt modelId="{9C8F4E26-1B99-4723-8759-5570BBF743EB}" type="sibTrans" cxnId="{92E99833-4E3D-45F0-8F6D-0A3F76EF944F}">
      <dgm:prSet/>
      <dgm:spPr/>
      <dgm:t>
        <a:bodyPr/>
        <a:lstStyle/>
        <a:p>
          <a:endParaRPr lang="en-US"/>
        </a:p>
      </dgm:t>
    </dgm:pt>
    <dgm:pt modelId="{F5E38672-C266-4C3B-933B-D72084B24008}">
      <dgm:prSet>
        <dgm:style>
          <a:lnRef idx="2">
            <a:schemeClr val="accent1"/>
          </a:lnRef>
          <a:fillRef idx="1">
            <a:schemeClr val="lt1"/>
          </a:fillRef>
          <a:effectRef idx="0">
            <a:schemeClr val="accent1"/>
          </a:effectRef>
          <a:fontRef idx="minor">
            <a:schemeClr val="dk1"/>
          </a:fontRef>
        </dgm:style>
      </dgm:prSet>
      <dgm:spPr/>
      <dgm:t>
        <a:bodyPr/>
        <a:lstStyle/>
        <a:p>
          <a:r>
            <a:rPr lang="en-US"/>
            <a:t>Customized Pages </a:t>
          </a:r>
        </a:p>
      </dgm:t>
    </dgm:pt>
    <dgm:pt modelId="{1EB24C9C-8639-4ADE-A846-14BC502F1AE4}" type="parTrans" cxnId="{583F07F8-C043-4133-B537-A9FA7389DEEF}">
      <dgm:prSet/>
      <dgm:spPr/>
      <dgm:t>
        <a:bodyPr/>
        <a:lstStyle/>
        <a:p>
          <a:endParaRPr lang="en-US"/>
        </a:p>
      </dgm:t>
    </dgm:pt>
    <dgm:pt modelId="{A0B5DE6C-028F-4AF7-A2B9-793A7609891D}" type="sibTrans" cxnId="{583F07F8-C043-4133-B537-A9FA7389DEEF}">
      <dgm:prSet/>
      <dgm:spPr/>
      <dgm:t>
        <a:bodyPr/>
        <a:lstStyle/>
        <a:p>
          <a:endParaRPr lang="en-US"/>
        </a:p>
      </dgm:t>
    </dgm:pt>
    <dgm:pt modelId="{1B4F851D-1CF8-472D-93EA-4FD0906EF925}">
      <dgm:prSet>
        <dgm:style>
          <a:lnRef idx="2">
            <a:schemeClr val="accent1"/>
          </a:lnRef>
          <a:fillRef idx="1">
            <a:schemeClr val="lt1"/>
          </a:fillRef>
          <a:effectRef idx="0">
            <a:schemeClr val="accent1"/>
          </a:effectRef>
          <a:fontRef idx="minor">
            <a:schemeClr val="dk1"/>
          </a:fontRef>
        </dgm:style>
      </dgm:prSet>
      <dgm:spPr/>
      <dgm:t>
        <a:bodyPr/>
        <a:lstStyle/>
        <a:p>
          <a:r>
            <a:rPr lang="en-US"/>
            <a:t>InfoPath Forms:  Forms with SOAP Calls, Unsupported Data Connection, Managed Code </a:t>
          </a:r>
        </a:p>
      </dgm:t>
    </dgm:pt>
    <dgm:pt modelId="{6859364E-AFE9-44B0-8F6B-47A139247AD6}" type="parTrans" cxnId="{8C17A9DA-7096-4D12-AA88-BCEB8F5558F8}">
      <dgm:prSet/>
      <dgm:spPr/>
      <dgm:t>
        <a:bodyPr/>
        <a:lstStyle/>
        <a:p>
          <a:endParaRPr lang="en-US"/>
        </a:p>
      </dgm:t>
    </dgm:pt>
    <dgm:pt modelId="{18DFE53B-F18C-4CC7-9A33-30A02057FB98}" type="sibTrans" cxnId="{8C17A9DA-7096-4D12-AA88-BCEB8F5558F8}">
      <dgm:prSet/>
      <dgm:spPr/>
      <dgm:t>
        <a:bodyPr/>
        <a:lstStyle/>
        <a:p>
          <a:endParaRPr lang="en-US"/>
        </a:p>
      </dgm:t>
    </dgm:pt>
    <dgm:pt modelId="{FA2F86C4-D89B-4454-94A5-AA2C15E35A3A}">
      <dgm:prSet>
        <dgm:style>
          <a:lnRef idx="2">
            <a:schemeClr val="accent1"/>
          </a:lnRef>
          <a:fillRef idx="1">
            <a:schemeClr val="lt1"/>
          </a:fillRef>
          <a:effectRef idx="0">
            <a:schemeClr val="accent1"/>
          </a:effectRef>
          <a:fontRef idx="minor">
            <a:schemeClr val="dk1"/>
          </a:fontRef>
        </dgm:style>
      </dgm:prSet>
      <dgm:spPr/>
      <dgm:t>
        <a:bodyPr/>
        <a:lstStyle/>
        <a:p>
          <a:r>
            <a:rPr lang="en-US"/>
            <a:t>Full Trust Code </a:t>
          </a:r>
        </a:p>
      </dgm:t>
    </dgm:pt>
    <dgm:pt modelId="{532EBC7D-ADF7-4ADF-BD13-9A1078A71453}" type="parTrans" cxnId="{125FEC05-1FA1-4856-8D53-BA55CA3B845F}">
      <dgm:prSet/>
      <dgm:spPr/>
      <dgm:t>
        <a:bodyPr/>
        <a:lstStyle/>
        <a:p>
          <a:endParaRPr lang="en-US"/>
        </a:p>
      </dgm:t>
    </dgm:pt>
    <dgm:pt modelId="{908EC53C-8505-4459-8A9D-DAA25FD634CB}" type="sibTrans" cxnId="{125FEC05-1FA1-4856-8D53-BA55CA3B845F}">
      <dgm:prSet/>
      <dgm:spPr/>
      <dgm:t>
        <a:bodyPr/>
        <a:lstStyle/>
        <a:p>
          <a:endParaRPr lang="en-US"/>
        </a:p>
      </dgm:t>
    </dgm:pt>
    <dgm:pt modelId="{44C2F973-C79D-41D1-921C-DE705704E486}">
      <dgm:prSet>
        <dgm:style>
          <a:lnRef idx="2">
            <a:schemeClr val="accent1"/>
          </a:lnRef>
          <a:fillRef idx="1">
            <a:schemeClr val="lt1"/>
          </a:fillRef>
          <a:effectRef idx="0">
            <a:schemeClr val="accent1"/>
          </a:effectRef>
          <a:fontRef idx="minor">
            <a:schemeClr val="dk1"/>
          </a:fontRef>
        </dgm:style>
      </dgm:prSet>
      <dgm:spPr/>
      <dgm:t>
        <a:bodyPr/>
        <a:lstStyle/>
        <a:p>
          <a:r>
            <a:rPr lang="en-US"/>
            <a:t>Farm, Web Application, and Site Scoped Features </a:t>
          </a:r>
        </a:p>
      </dgm:t>
    </dgm:pt>
    <dgm:pt modelId="{A4DD94C4-D341-4ECD-BC91-C7551926057B}" type="parTrans" cxnId="{F5125311-19ED-460B-91B3-25B99BA573DA}">
      <dgm:prSet/>
      <dgm:spPr/>
      <dgm:t>
        <a:bodyPr/>
        <a:lstStyle/>
        <a:p>
          <a:endParaRPr lang="en-US"/>
        </a:p>
      </dgm:t>
    </dgm:pt>
    <dgm:pt modelId="{661E709E-E0EF-44DF-9763-D4BCC6C34F55}" type="sibTrans" cxnId="{F5125311-19ED-460B-91B3-25B99BA573DA}">
      <dgm:prSet/>
      <dgm:spPr/>
      <dgm:t>
        <a:bodyPr/>
        <a:lstStyle/>
        <a:p>
          <a:endParaRPr lang="en-US"/>
        </a:p>
      </dgm:t>
    </dgm:pt>
    <dgm:pt modelId="{612FAA7D-64DB-4D52-B4F0-7A187CF1B801}">
      <dgm:prSet>
        <dgm:style>
          <a:lnRef idx="2">
            <a:schemeClr val="accent1"/>
          </a:lnRef>
          <a:fillRef idx="1">
            <a:schemeClr val="lt1"/>
          </a:fillRef>
          <a:effectRef idx="0">
            <a:schemeClr val="accent1"/>
          </a:effectRef>
          <a:fontRef idx="minor">
            <a:schemeClr val="dk1"/>
          </a:fontRef>
        </dgm:style>
      </dgm:prSet>
      <dgm:spPr/>
      <dgm:t>
        <a:bodyPr/>
        <a:lstStyle/>
        <a:p>
          <a:r>
            <a:rPr lang="en-US"/>
            <a:t>Content Types </a:t>
          </a:r>
        </a:p>
      </dgm:t>
    </dgm:pt>
    <dgm:pt modelId="{B8D28251-DDE5-49F1-876C-838B3375D638}" type="parTrans" cxnId="{2A214AC4-B81B-4620-90DF-99A97AFF0CFD}">
      <dgm:prSet/>
      <dgm:spPr/>
      <dgm:t>
        <a:bodyPr/>
        <a:lstStyle/>
        <a:p>
          <a:endParaRPr lang="en-US"/>
        </a:p>
      </dgm:t>
    </dgm:pt>
    <dgm:pt modelId="{5E41E43B-B138-40C0-9355-E955A1C841CA}" type="sibTrans" cxnId="{2A214AC4-B81B-4620-90DF-99A97AFF0CFD}">
      <dgm:prSet/>
      <dgm:spPr/>
      <dgm:t>
        <a:bodyPr/>
        <a:lstStyle/>
        <a:p>
          <a:endParaRPr lang="en-US"/>
        </a:p>
      </dgm:t>
    </dgm:pt>
    <dgm:pt modelId="{3857A571-FD3A-4471-8DBD-DF1120BBA462}">
      <dgm:prSet>
        <dgm:style>
          <a:lnRef idx="2">
            <a:schemeClr val="accent1"/>
          </a:lnRef>
          <a:fillRef idx="1">
            <a:schemeClr val="lt1"/>
          </a:fillRef>
          <a:effectRef idx="0">
            <a:schemeClr val="accent1"/>
          </a:effectRef>
          <a:fontRef idx="minor">
            <a:schemeClr val="dk1"/>
          </a:fontRef>
        </dgm:style>
      </dgm:prSet>
      <dgm:spPr/>
      <dgm:t>
        <a:bodyPr/>
        <a:lstStyle/>
        <a:p>
          <a:r>
            <a:rPr lang="en-US"/>
            <a:t>Event Receivers </a:t>
          </a:r>
        </a:p>
      </dgm:t>
    </dgm:pt>
    <dgm:pt modelId="{A2D4317D-0F78-4FA1-B52F-FDCD41C348CD}" type="parTrans" cxnId="{02EAE9F6-0C66-4DD8-887D-1D3431987DC5}">
      <dgm:prSet/>
      <dgm:spPr/>
      <dgm:t>
        <a:bodyPr/>
        <a:lstStyle/>
        <a:p>
          <a:endParaRPr lang="en-US"/>
        </a:p>
      </dgm:t>
    </dgm:pt>
    <dgm:pt modelId="{AAE0B921-B7B4-44AC-97F4-E780617AAA40}" type="sibTrans" cxnId="{02EAE9F6-0C66-4DD8-887D-1D3431987DC5}">
      <dgm:prSet/>
      <dgm:spPr/>
      <dgm:t>
        <a:bodyPr/>
        <a:lstStyle/>
        <a:p>
          <a:endParaRPr lang="en-US"/>
        </a:p>
      </dgm:t>
    </dgm:pt>
    <dgm:pt modelId="{F7503E3B-DAE2-4279-A536-B483B6A75263}">
      <dgm:prSet>
        <dgm:style>
          <a:lnRef idx="2">
            <a:schemeClr val="accent1"/>
          </a:lnRef>
          <a:fillRef idx="1">
            <a:schemeClr val="lt1"/>
          </a:fillRef>
          <a:effectRef idx="0">
            <a:schemeClr val="accent1"/>
          </a:effectRef>
          <a:fontRef idx="minor">
            <a:schemeClr val="dk1"/>
          </a:fontRef>
        </dgm:style>
      </dgm:prSet>
      <dgm:spPr/>
      <dgm:t>
        <a:bodyPr/>
        <a:lstStyle/>
        <a:p>
          <a:r>
            <a:rPr lang="en-US"/>
            <a:t>Custom Page Layouts and Web Parts </a:t>
          </a:r>
        </a:p>
      </dgm:t>
    </dgm:pt>
    <dgm:pt modelId="{02E4F58C-8FAC-4F45-89D4-8742912FA5E0}" type="parTrans" cxnId="{19300524-2651-41FF-A567-DFFA4DD85498}">
      <dgm:prSet/>
      <dgm:spPr/>
      <dgm:t>
        <a:bodyPr/>
        <a:lstStyle/>
        <a:p>
          <a:endParaRPr lang="en-US"/>
        </a:p>
      </dgm:t>
    </dgm:pt>
    <dgm:pt modelId="{620402B8-0F32-428C-9856-4FEB106A3633}" type="sibTrans" cxnId="{19300524-2651-41FF-A567-DFFA4DD85498}">
      <dgm:prSet/>
      <dgm:spPr/>
      <dgm:t>
        <a:bodyPr/>
        <a:lstStyle/>
        <a:p>
          <a:endParaRPr lang="en-US"/>
        </a:p>
      </dgm:t>
    </dgm:pt>
    <dgm:pt modelId="{288F4A46-E8A0-4253-AD02-8EB6319C5A10}">
      <dgm:prSet>
        <dgm:style>
          <a:lnRef idx="2">
            <a:schemeClr val="accent3"/>
          </a:lnRef>
          <a:fillRef idx="1">
            <a:schemeClr val="lt1"/>
          </a:fillRef>
          <a:effectRef idx="0">
            <a:schemeClr val="accent3"/>
          </a:effectRef>
          <a:fontRef idx="minor">
            <a:schemeClr val="dk1"/>
          </a:fontRef>
        </dgm:style>
      </dgm:prSet>
      <dgm:spPr/>
      <dgm:t>
        <a:bodyPr/>
        <a:lstStyle/>
        <a:p>
          <a:r>
            <a:rPr lang="en-US"/>
            <a:t>Secure Store </a:t>
          </a:r>
        </a:p>
      </dgm:t>
    </dgm:pt>
    <dgm:pt modelId="{367D1C53-5776-4D97-9C47-8BBD4B68853B}" type="parTrans" cxnId="{551C37B9-8B5E-4E58-A236-12CC6E62CE91}">
      <dgm:prSet/>
      <dgm:spPr/>
      <dgm:t>
        <a:bodyPr/>
        <a:lstStyle/>
        <a:p>
          <a:endParaRPr lang="en-US"/>
        </a:p>
      </dgm:t>
    </dgm:pt>
    <dgm:pt modelId="{4F537F9B-2A55-43B9-A5A7-287EC2878063}" type="sibTrans" cxnId="{551C37B9-8B5E-4E58-A236-12CC6E62CE91}">
      <dgm:prSet/>
      <dgm:spPr/>
      <dgm:t>
        <a:bodyPr/>
        <a:lstStyle/>
        <a:p>
          <a:endParaRPr lang="en-US"/>
        </a:p>
      </dgm:t>
    </dgm:pt>
    <dgm:pt modelId="{CFA86F27-C8DC-4115-B1F6-4CCC2CB6E3EA}">
      <dgm:prSet>
        <dgm:style>
          <a:lnRef idx="2">
            <a:schemeClr val="accent3"/>
          </a:lnRef>
          <a:fillRef idx="1">
            <a:schemeClr val="lt1"/>
          </a:fillRef>
          <a:effectRef idx="0">
            <a:schemeClr val="accent3"/>
          </a:effectRef>
          <a:fontRef idx="minor">
            <a:schemeClr val="dk1"/>
          </a:fontRef>
        </dgm:style>
      </dgm:prSet>
      <dgm:spPr/>
      <dgm:t>
        <a:bodyPr/>
        <a:lstStyle/>
        <a:p>
          <a:r>
            <a:rPr lang="en-US"/>
            <a:t>Business Data Connectivity Services (BCS) </a:t>
          </a:r>
        </a:p>
      </dgm:t>
    </dgm:pt>
    <dgm:pt modelId="{592DE967-6B6B-44E5-924A-6E9FDBD0BD2E}" type="parTrans" cxnId="{281E523A-F247-4412-B3E5-7588980AA00C}">
      <dgm:prSet/>
      <dgm:spPr/>
      <dgm:t>
        <a:bodyPr/>
        <a:lstStyle/>
        <a:p>
          <a:endParaRPr lang="en-US"/>
        </a:p>
      </dgm:t>
    </dgm:pt>
    <dgm:pt modelId="{B8C66328-E948-47B7-BEC4-5016D0CC92A9}" type="sibTrans" cxnId="{281E523A-F247-4412-B3E5-7588980AA00C}">
      <dgm:prSet/>
      <dgm:spPr/>
      <dgm:t>
        <a:bodyPr/>
        <a:lstStyle/>
        <a:p>
          <a:endParaRPr lang="en-US"/>
        </a:p>
      </dgm:t>
    </dgm:pt>
    <dgm:pt modelId="{CF683C09-27C7-477C-A1AF-A6ADA76F8BDC}">
      <dgm:prSet>
        <dgm:style>
          <a:lnRef idx="2">
            <a:schemeClr val="accent3"/>
          </a:lnRef>
          <a:fillRef idx="1">
            <a:schemeClr val="lt1"/>
          </a:fillRef>
          <a:effectRef idx="0">
            <a:schemeClr val="accent3"/>
          </a:effectRef>
          <a:fontRef idx="minor">
            <a:schemeClr val="dk1"/>
          </a:fontRef>
        </dgm:style>
      </dgm:prSet>
      <dgm:spPr/>
      <dgm:t>
        <a:bodyPr/>
        <a:lstStyle/>
        <a:p>
          <a:r>
            <a:rPr lang="en-US"/>
            <a:t>Custom Profile Property Mappings </a:t>
          </a:r>
        </a:p>
      </dgm:t>
    </dgm:pt>
    <dgm:pt modelId="{4B8E0405-F8B6-4A62-861A-8F8592DE4B75}" type="parTrans" cxnId="{04B871F0-A8DC-459A-A06D-D599F48A8C35}">
      <dgm:prSet/>
      <dgm:spPr/>
      <dgm:t>
        <a:bodyPr/>
        <a:lstStyle/>
        <a:p>
          <a:endParaRPr lang="en-US"/>
        </a:p>
      </dgm:t>
    </dgm:pt>
    <dgm:pt modelId="{A655D962-2C7C-4E9A-8311-A018E7B706D1}" type="sibTrans" cxnId="{04B871F0-A8DC-459A-A06D-D599F48A8C35}">
      <dgm:prSet/>
      <dgm:spPr/>
      <dgm:t>
        <a:bodyPr/>
        <a:lstStyle/>
        <a:p>
          <a:endParaRPr lang="en-US"/>
        </a:p>
      </dgm:t>
    </dgm:pt>
    <dgm:pt modelId="{D4E32DF3-1A79-4F73-8A86-060609238EA5}">
      <dgm:prSet>
        <dgm:style>
          <a:lnRef idx="2">
            <a:schemeClr val="accent3"/>
          </a:lnRef>
          <a:fillRef idx="1">
            <a:schemeClr val="lt1"/>
          </a:fillRef>
          <a:effectRef idx="0">
            <a:schemeClr val="accent3"/>
          </a:effectRef>
          <a:fontRef idx="minor">
            <a:schemeClr val="dk1"/>
          </a:fontRef>
        </dgm:style>
      </dgm:prSet>
      <dgm:spPr/>
      <dgm:t>
        <a:bodyPr/>
        <a:lstStyle/>
        <a:p>
          <a:r>
            <a:rPr lang="en-US"/>
            <a:t>Long OneDrive for Business URLs </a:t>
          </a:r>
        </a:p>
      </dgm:t>
    </dgm:pt>
    <dgm:pt modelId="{B6E5D472-56C5-4FE8-9C59-787932813F8F}" type="parTrans" cxnId="{9F158259-849D-4938-BAF3-C3DBE68EA589}">
      <dgm:prSet/>
      <dgm:spPr/>
      <dgm:t>
        <a:bodyPr/>
        <a:lstStyle/>
        <a:p>
          <a:endParaRPr lang="en-US"/>
        </a:p>
      </dgm:t>
    </dgm:pt>
    <dgm:pt modelId="{EF1F3D30-32E0-4FEF-95CB-CD94082E86D0}" type="sibTrans" cxnId="{9F158259-849D-4938-BAF3-C3DBE68EA589}">
      <dgm:prSet/>
      <dgm:spPr/>
      <dgm:t>
        <a:bodyPr/>
        <a:lstStyle/>
        <a:p>
          <a:endParaRPr lang="en-US"/>
        </a:p>
      </dgm:t>
    </dgm:pt>
    <dgm:pt modelId="{962C1DD4-2D48-481D-BF86-58B383AE4DCD}">
      <dgm:prSet>
        <dgm:style>
          <a:lnRef idx="2">
            <a:schemeClr val="accent3"/>
          </a:lnRef>
          <a:fillRef idx="1">
            <a:schemeClr val="lt1"/>
          </a:fillRef>
          <a:effectRef idx="0">
            <a:schemeClr val="accent3"/>
          </a:effectRef>
          <a:fontRef idx="minor">
            <a:schemeClr val="dk1"/>
          </a:fontRef>
        </dgm:style>
      </dgm:prSet>
      <dgm:spPr/>
      <dgm:t>
        <a:bodyPr/>
        <a:lstStyle/>
        <a:p>
          <a:r>
            <a:rPr lang="en-US"/>
            <a:t>Web Application Policies </a:t>
          </a:r>
        </a:p>
      </dgm:t>
    </dgm:pt>
    <dgm:pt modelId="{4333F12E-3B9A-4C56-AD8E-EEE73F9E8D16}" type="parTrans" cxnId="{1BD54909-7693-4F05-82DB-AE7A78CE9321}">
      <dgm:prSet/>
      <dgm:spPr/>
      <dgm:t>
        <a:bodyPr/>
        <a:lstStyle/>
        <a:p>
          <a:endParaRPr lang="en-US"/>
        </a:p>
      </dgm:t>
    </dgm:pt>
    <dgm:pt modelId="{7C017172-4759-4EDA-959D-D432C53CA2CF}" type="sibTrans" cxnId="{1BD54909-7693-4F05-82DB-AE7A78CE9321}">
      <dgm:prSet/>
      <dgm:spPr/>
      <dgm:t>
        <a:bodyPr/>
        <a:lstStyle/>
        <a:p>
          <a:endParaRPr lang="en-US"/>
        </a:p>
      </dgm:t>
    </dgm:pt>
    <dgm:pt modelId="{DB5DD433-7C3E-4651-B4BA-3636D5FA0627}">
      <dgm:prSet>
        <dgm:style>
          <a:lnRef idx="2">
            <a:schemeClr val="accent5"/>
          </a:lnRef>
          <a:fillRef idx="1">
            <a:schemeClr val="lt1"/>
          </a:fillRef>
          <a:effectRef idx="0">
            <a:schemeClr val="accent5"/>
          </a:effectRef>
          <a:fontRef idx="minor">
            <a:schemeClr val="dk1"/>
          </a:fontRef>
        </dgm:style>
      </dgm:prSet>
      <dgm:spPr/>
      <dgm:t>
        <a:bodyPr/>
        <a:lstStyle/>
        <a:p>
          <a:r>
            <a:rPr lang="en-US"/>
            <a:t>Browser File Handling </a:t>
          </a:r>
        </a:p>
      </dgm:t>
    </dgm:pt>
    <dgm:pt modelId="{28D27F31-6C75-4D29-99C3-1E2D9A510F18}" type="parTrans" cxnId="{0DFA24A1-9BBA-4DA1-BC06-BFD6C5BCB35A}">
      <dgm:prSet/>
      <dgm:spPr/>
      <dgm:t>
        <a:bodyPr/>
        <a:lstStyle/>
        <a:p>
          <a:endParaRPr lang="en-US"/>
        </a:p>
      </dgm:t>
    </dgm:pt>
    <dgm:pt modelId="{8C8ECFD9-21FA-4DCE-9175-F6970C52034F}" type="sibTrans" cxnId="{0DFA24A1-9BBA-4DA1-BC06-BFD6C5BCB35A}">
      <dgm:prSet/>
      <dgm:spPr/>
      <dgm:t>
        <a:bodyPr/>
        <a:lstStyle/>
        <a:p>
          <a:endParaRPr lang="en-US"/>
        </a:p>
      </dgm:t>
    </dgm:pt>
    <dgm:pt modelId="{9DF93794-7F35-4D92-8826-C6CCE4D90D2E}">
      <dgm:prSet>
        <dgm:style>
          <a:lnRef idx="2">
            <a:schemeClr val="accent5"/>
          </a:lnRef>
          <a:fillRef idx="1">
            <a:schemeClr val="lt1"/>
          </a:fillRef>
          <a:effectRef idx="0">
            <a:schemeClr val="accent5"/>
          </a:effectRef>
          <a:fontRef idx="minor">
            <a:schemeClr val="dk1"/>
          </a:fontRef>
        </dgm:style>
      </dgm:prSet>
      <dgm:spPr/>
      <dgm:t>
        <a:bodyPr/>
        <a:lstStyle/>
        <a:p>
          <a:r>
            <a:rPr lang="en-US"/>
            <a:t>Checked Out Files </a:t>
          </a:r>
        </a:p>
      </dgm:t>
    </dgm:pt>
    <dgm:pt modelId="{16E35082-6E95-4B3B-BF9C-2747253640E6}" type="parTrans" cxnId="{246B08FA-99C8-4917-A170-50B8D771080D}">
      <dgm:prSet/>
      <dgm:spPr/>
      <dgm:t>
        <a:bodyPr/>
        <a:lstStyle/>
        <a:p>
          <a:endParaRPr lang="en-US"/>
        </a:p>
      </dgm:t>
    </dgm:pt>
    <dgm:pt modelId="{8D5972F6-58A8-4B1B-8DE2-ADEEFFCD1B41}" type="sibTrans" cxnId="{246B08FA-99C8-4917-A170-50B8D771080D}">
      <dgm:prSet/>
      <dgm:spPr/>
      <dgm:t>
        <a:bodyPr/>
        <a:lstStyle/>
        <a:p>
          <a:endParaRPr lang="en-US"/>
        </a:p>
      </dgm:t>
    </dgm:pt>
    <dgm:pt modelId="{C17640C8-544D-4AC3-B41D-11DE9BCEA752}">
      <dgm:prSet>
        <dgm:style>
          <a:lnRef idx="2">
            <a:schemeClr val="accent5"/>
          </a:lnRef>
          <a:fillRef idx="1">
            <a:schemeClr val="lt1"/>
          </a:fillRef>
          <a:effectRef idx="0">
            <a:schemeClr val="accent5"/>
          </a:effectRef>
          <a:fontRef idx="minor">
            <a:schemeClr val="dk1"/>
          </a:fontRef>
        </dgm:style>
      </dgm:prSet>
      <dgm:spPr/>
      <dgm:t>
        <a:bodyPr/>
        <a:lstStyle/>
        <a:p>
          <a:r>
            <a:rPr lang="en-US"/>
            <a:t>Custom Permission Levels </a:t>
          </a:r>
        </a:p>
      </dgm:t>
    </dgm:pt>
    <dgm:pt modelId="{2E88003A-D4DC-4BFD-890C-BC8B6A2D8079}" type="parTrans" cxnId="{810CAA2C-6009-4CB2-B3AD-748AB63012C5}">
      <dgm:prSet/>
      <dgm:spPr/>
      <dgm:t>
        <a:bodyPr/>
        <a:lstStyle/>
        <a:p>
          <a:endParaRPr lang="en-US"/>
        </a:p>
      </dgm:t>
    </dgm:pt>
    <dgm:pt modelId="{FDE2115E-8C34-4EC6-B7AE-BB89BE91297F}" type="sibTrans" cxnId="{810CAA2C-6009-4CB2-B3AD-748AB63012C5}">
      <dgm:prSet/>
      <dgm:spPr/>
      <dgm:t>
        <a:bodyPr/>
        <a:lstStyle/>
        <a:p>
          <a:endParaRPr lang="en-US"/>
        </a:p>
      </dgm:t>
    </dgm:pt>
    <dgm:pt modelId="{D8FAB94D-B0BD-4BA4-B6CC-3AF3AA6FBAAC}">
      <dgm:prSet>
        <dgm:style>
          <a:lnRef idx="2">
            <a:schemeClr val="accent5"/>
          </a:lnRef>
          <a:fillRef idx="1">
            <a:schemeClr val="lt1"/>
          </a:fillRef>
          <a:effectRef idx="0">
            <a:schemeClr val="accent5"/>
          </a:effectRef>
          <a:fontRef idx="minor">
            <a:schemeClr val="dk1"/>
          </a:fontRef>
        </dgm:style>
      </dgm:prSet>
      <dgm:spPr/>
      <dgm:t>
        <a:bodyPr/>
        <a:lstStyle/>
        <a:p>
          <a:r>
            <a:rPr lang="en-US"/>
            <a:t>File Versions </a:t>
          </a:r>
        </a:p>
      </dgm:t>
    </dgm:pt>
    <dgm:pt modelId="{1922C2EF-82C8-401E-80FF-AE5DCE55438F}" type="parTrans" cxnId="{083C3AF6-0381-4EBD-9E6B-94678C7144B6}">
      <dgm:prSet/>
      <dgm:spPr/>
      <dgm:t>
        <a:bodyPr/>
        <a:lstStyle/>
        <a:p>
          <a:endParaRPr lang="en-US"/>
        </a:p>
      </dgm:t>
    </dgm:pt>
    <dgm:pt modelId="{F515838C-AB6C-44CD-8EF3-4C93945EB056}" type="sibTrans" cxnId="{083C3AF6-0381-4EBD-9E6B-94678C7144B6}">
      <dgm:prSet/>
      <dgm:spPr/>
      <dgm:t>
        <a:bodyPr/>
        <a:lstStyle/>
        <a:p>
          <a:endParaRPr lang="en-US"/>
        </a:p>
      </dgm:t>
    </dgm:pt>
    <dgm:pt modelId="{67A9C878-EFFD-4DC5-A923-8A769FBD73DD}">
      <dgm:prSet>
        <dgm:style>
          <a:lnRef idx="2">
            <a:schemeClr val="accent5"/>
          </a:lnRef>
          <a:fillRef idx="1">
            <a:schemeClr val="lt1"/>
          </a:fillRef>
          <a:effectRef idx="0">
            <a:schemeClr val="accent5"/>
          </a:effectRef>
          <a:fontRef idx="minor">
            <a:schemeClr val="dk1"/>
          </a:fontRef>
        </dgm:style>
      </dgm:prSet>
      <dgm:spPr/>
      <dgm:t>
        <a:bodyPr/>
        <a:lstStyle/>
        <a:p>
          <a:r>
            <a:rPr lang="en-US"/>
            <a:t>Large Excel Files (Over 10MB) – Will prompt to open in Excel </a:t>
          </a:r>
        </a:p>
      </dgm:t>
    </dgm:pt>
    <dgm:pt modelId="{190AD7BC-7F18-42F5-835B-A35B526BA464}" type="parTrans" cxnId="{D5A60F8A-786A-4604-A9D9-B53CCA02A4F2}">
      <dgm:prSet/>
      <dgm:spPr/>
      <dgm:t>
        <a:bodyPr/>
        <a:lstStyle/>
        <a:p>
          <a:endParaRPr lang="en-US"/>
        </a:p>
      </dgm:t>
    </dgm:pt>
    <dgm:pt modelId="{30D9438F-1F40-4503-BA28-7E561AB523C5}" type="sibTrans" cxnId="{D5A60F8A-786A-4604-A9D9-B53CCA02A4F2}">
      <dgm:prSet/>
      <dgm:spPr/>
      <dgm:t>
        <a:bodyPr/>
        <a:lstStyle/>
        <a:p>
          <a:endParaRPr lang="en-US"/>
        </a:p>
      </dgm:t>
    </dgm:pt>
    <dgm:pt modelId="{4BFA53CE-EACD-48A2-98E5-D624EDDFBD18}">
      <dgm:prSet>
        <dgm:style>
          <a:lnRef idx="2">
            <a:schemeClr val="accent5"/>
          </a:lnRef>
          <a:fillRef idx="1">
            <a:schemeClr val="lt1"/>
          </a:fillRef>
          <a:effectRef idx="0">
            <a:schemeClr val="accent5"/>
          </a:effectRef>
          <a:fontRef idx="minor">
            <a:schemeClr val="dk1"/>
          </a:fontRef>
        </dgm:style>
      </dgm:prSet>
      <dgm:spPr/>
      <dgm:t>
        <a:bodyPr/>
        <a:lstStyle/>
        <a:p>
          <a:r>
            <a:rPr lang="en-US"/>
            <a:t>Managed Metadata Columns </a:t>
          </a:r>
        </a:p>
      </dgm:t>
    </dgm:pt>
    <dgm:pt modelId="{B7A4AF01-8BB4-4F3E-B0C1-06F9DD9332DE}" type="parTrans" cxnId="{0A5E577B-A41C-4E33-B356-712F8E6FC174}">
      <dgm:prSet/>
      <dgm:spPr/>
      <dgm:t>
        <a:bodyPr/>
        <a:lstStyle/>
        <a:p>
          <a:endParaRPr lang="en-US"/>
        </a:p>
      </dgm:t>
    </dgm:pt>
    <dgm:pt modelId="{097ECB5F-11A0-461D-A3DD-1AC352FC814B}" type="sibTrans" cxnId="{0A5E577B-A41C-4E33-B356-712F8E6FC174}">
      <dgm:prSet/>
      <dgm:spPr/>
      <dgm:t>
        <a:bodyPr/>
        <a:lstStyle/>
        <a:p>
          <a:endParaRPr lang="en-US"/>
        </a:p>
      </dgm:t>
    </dgm:pt>
    <dgm:pt modelId="{AB107CA1-87E2-4B38-835E-B60A8A3D49AF}">
      <dgm:prSet>
        <dgm:style>
          <a:lnRef idx="2">
            <a:schemeClr val="accent5"/>
          </a:lnRef>
          <a:fillRef idx="1">
            <a:schemeClr val="lt1"/>
          </a:fillRef>
          <a:effectRef idx="0">
            <a:schemeClr val="accent5"/>
          </a:effectRef>
          <a:fontRef idx="minor">
            <a:schemeClr val="dk1"/>
          </a:fontRef>
        </dgm:style>
      </dgm:prSet>
      <dgm:spPr/>
      <dgm:t>
        <a:bodyPr/>
        <a:lstStyle/>
        <a:p>
          <a:r>
            <a:rPr lang="en-US"/>
            <a:t>SharePoint 2010 Workflow Associations/running workflows </a:t>
          </a:r>
        </a:p>
      </dgm:t>
    </dgm:pt>
    <dgm:pt modelId="{3FEA0992-8078-48D9-BC2C-4F52F0903DFD}" type="parTrans" cxnId="{8FB639B8-88D1-47BA-966E-ACC21780734E}">
      <dgm:prSet/>
      <dgm:spPr/>
      <dgm:t>
        <a:bodyPr/>
        <a:lstStyle/>
        <a:p>
          <a:endParaRPr lang="en-US"/>
        </a:p>
      </dgm:t>
    </dgm:pt>
    <dgm:pt modelId="{C6E28356-6EC9-4047-8394-930ADDC73628}" type="sibTrans" cxnId="{8FB639B8-88D1-47BA-966E-ACC21780734E}">
      <dgm:prSet/>
      <dgm:spPr/>
      <dgm:t>
        <a:bodyPr/>
        <a:lstStyle/>
        <a:p>
          <a:endParaRPr lang="en-US"/>
        </a:p>
      </dgm:t>
    </dgm:pt>
    <dgm:pt modelId="{465D9DA1-83FC-4748-B94B-2C04A2D088C9}">
      <dgm:prSet>
        <dgm:style>
          <a:lnRef idx="2">
            <a:schemeClr val="accent5"/>
          </a:lnRef>
          <a:fillRef idx="1">
            <a:schemeClr val="lt1"/>
          </a:fillRef>
          <a:effectRef idx="0">
            <a:schemeClr val="accent5"/>
          </a:effectRef>
          <a:fontRef idx="minor">
            <a:schemeClr val="dk1"/>
          </a:fontRef>
        </dgm:style>
      </dgm:prSet>
      <dgm:spPr/>
      <dgm:t>
        <a:bodyPr/>
        <a:lstStyle/>
        <a:p>
          <a:r>
            <a:rPr lang="en-US"/>
            <a:t>SharePoint 2013 Workflow Associations/running workflows </a:t>
          </a:r>
        </a:p>
      </dgm:t>
    </dgm:pt>
    <dgm:pt modelId="{CE1CD9AF-C6CC-4E7E-AFB8-7294F866B2C2}" type="parTrans" cxnId="{8C6966D2-F26B-49F7-AE28-845EFC6A845E}">
      <dgm:prSet/>
      <dgm:spPr/>
      <dgm:t>
        <a:bodyPr/>
        <a:lstStyle/>
        <a:p>
          <a:endParaRPr lang="en-US"/>
        </a:p>
      </dgm:t>
    </dgm:pt>
    <dgm:pt modelId="{C899BB4D-698E-4DAF-AFF9-D8BD2266386A}" type="sibTrans" cxnId="{8C6966D2-F26B-49F7-AE28-845EFC6A845E}">
      <dgm:prSet/>
      <dgm:spPr/>
      <dgm:t>
        <a:bodyPr/>
        <a:lstStyle/>
        <a:p>
          <a:endParaRPr lang="en-US"/>
        </a:p>
      </dgm:t>
    </dgm:pt>
    <dgm:pt modelId="{03A7C06B-7118-4316-9053-7FACC2D5E8C9}">
      <dgm:prSet>
        <dgm:style>
          <a:lnRef idx="2">
            <a:schemeClr val="accent5"/>
          </a:lnRef>
          <a:fillRef idx="1">
            <a:schemeClr val="lt1"/>
          </a:fillRef>
          <a:effectRef idx="0">
            <a:schemeClr val="accent5"/>
          </a:effectRef>
          <a:fontRef idx="minor">
            <a:schemeClr val="dk1"/>
          </a:fontRef>
        </dgm:style>
      </dgm:prSet>
      <dgm:spPr/>
      <dgm:t>
        <a:bodyPr/>
        <a:lstStyle/>
        <a:p>
          <a:r>
            <a:rPr lang="en-US"/>
            <a:t>Custom Fields </a:t>
          </a:r>
        </a:p>
      </dgm:t>
    </dgm:pt>
    <dgm:pt modelId="{417F2EAE-1281-48EC-B12D-11C9454A984D}" type="parTrans" cxnId="{8FBA55BE-7300-44CC-AA77-1117F64D3BBE}">
      <dgm:prSet/>
      <dgm:spPr/>
      <dgm:t>
        <a:bodyPr/>
        <a:lstStyle/>
        <a:p>
          <a:endParaRPr lang="en-US"/>
        </a:p>
      </dgm:t>
    </dgm:pt>
    <dgm:pt modelId="{7E96A2C1-3FD0-4A43-BAFF-328171FF164B}" type="sibTrans" cxnId="{8FBA55BE-7300-44CC-AA77-1117F64D3BBE}">
      <dgm:prSet/>
      <dgm:spPr/>
      <dgm:t>
        <a:bodyPr/>
        <a:lstStyle/>
        <a:p>
          <a:endParaRPr lang="en-US"/>
        </a:p>
      </dgm:t>
    </dgm:pt>
    <dgm:pt modelId="{E518D0AB-FBBF-4376-A296-FC649ECFEDF0}">
      <dgm:prSet>
        <dgm:style>
          <a:lnRef idx="2">
            <a:schemeClr val="accent5"/>
          </a:lnRef>
          <a:fillRef idx="1">
            <a:schemeClr val="lt1"/>
          </a:fillRef>
          <a:effectRef idx="0">
            <a:schemeClr val="accent5"/>
          </a:effectRef>
          <a:fontRef idx="minor">
            <a:schemeClr val="dk1"/>
          </a:fontRef>
        </dgm:style>
      </dgm:prSet>
      <dgm:spPr/>
      <dgm:t>
        <a:bodyPr/>
        <a:lstStyle/>
        <a:p>
          <a:r>
            <a:rPr lang="en-US"/>
            <a:t>List Templates </a:t>
          </a:r>
        </a:p>
      </dgm:t>
    </dgm:pt>
    <dgm:pt modelId="{EC343C98-D9F8-4C32-821B-1783A1666515}" type="parTrans" cxnId="{841E1424-77D5-49A3-BC45-5D6B1E6D30DE}">
      <dgm:prSet/>
      <dgm:spPr/>
      <dgm:t>
        <a:bodyPr/>
        <a:lstStyle/>
        <a:p>
          <a:endParaRPr lang="en-US"/>
        </a:p>
      </dgm:t>
    </dgm:pt>
    <dgm:pt modelId="{37A1FA82-5764-4D26-B584-82121C6555B6}" type="sibTrans" cxnId="{841E1424-77D5-49A3-BC45-5D6B1E6D30DE}">
      <dgm:prSet/>
      <dgm:spPr/>
      <dgm:t>
        <a:bodyPr/>
        <a:lstStyle/>
        <a:p>
          <a:endParaRPr lang="en-US"/>
        </a:p>
      </dgm:t>
    </dgm:pt>
    <dgm:pt modelId="{19EAD038-9854-4BE8-AE85-2F56D7AFEC9E}" type="pres">
      <dgm:prSet presAssocID="{2912157A-CC18-4B94-A06B-705AFC9AA67F}" presName="Name0" presStyleCnt="0">
        <dgm:presLayoutVars>
          <dgm:dir/>
          <dgm:animLvl val="lvl"/>
          <dgm:resizeHandles val="exact"/>
        </dgm:presLayoutVars>
      </dgm:prSet>
      <dgm:spPr/>
    </dgm:pt>
    <dgm:pt modelId="{C0A2744F-BB88-4ADD-8FDD-3188E531F04D}" type="pres">
      <dgm:prSet presAssocID="{BE9EEBD3-6ECB-411E-9E48-E91A8AEA861B}" presName="composite" presStyleCnt="0"/>
      <dgm:spPr/>
    </dgm:pt>
    <dgm:pt modelId="{B5756F7D-6374-459B-9CCF-6EF2DCE48CDE}" type="pres">
      <dgm:prSet presAssocID="{BE9EEBD3-6ECB-411E-9E48-E91A8AEA861B}" presName="parTx" presStyleLbl="alignNode1" presStyleIdx="0" presStyleCnt="4">
        <dgm:presLayoutVars>
          <dgm:chMax val="0"/>
          <dgm:chPref val="0"/>
          <dgm:bulletEnabled val="1"/>
        </dgm:presLayoutVars>
      </dgm:prSet>
      <dgm:spPr/>
    </dgm:pt>
    <dgm:pt modelId="{728FD59B-6898-4D9D-99EC-5C7CA8C1E6CA}" type="pres">
      <dgm:prSet presAssocID="{BE9EEBD3-6ECB-411E-9E48-E91A8AEA861B}" presName="desTx" presStyleLbl="alignAccFollowNode1" presStyleIdx="0" presStyleCnt="4">
        <dgm:presLayoutVars>
          <dgm:bulletEnabled val="1"/>
        </dgm:presLayoutVars>
      </dgm:prSet>
      <dgm:spPr/>
    </dgm:pt>
    <dgm:pt modelId="{6BEC6A5D-E839-4AC8-8F3C-C841C6218DF8}" type="pres">
      <dgm:prSet presAssocID="{0C77145E-744B-4DEA-AC5C-827DBDC86239}" presName="space" presStyleCnt="0"/>
      <dgm:spPr/>
    </dgm:pt>
    <dgm:pt modelId="{2C82CBC2-8BAA-4558-BDAE-B139E35E8A14}" type="pres">
      <dgm:prSet presAssocID="{422097E8-3007-4CF0-8FF9-BFA9470B5E8D}" presName="composite" presStyleCnt="0"/>
      <dgm:spPr/>
    </dgm:pt>
    <dgm:pt modelId="{541BF6B7-C307-419A-835E-C0140F36387D}" type="pres">
      <dgm:prSet presAssocID="{422097E8-3007-4CF0-8FF9-BFA9470B5E8D}" presName="parTx" presStyleLbl="alignNode1" presStyleIdx="1" presStyleCnt="4">
        <dgm:presLayoutVars>
          <dgm:chMax val="0"/>
          <dgm:chPref val="0"/>
          <dgm:bulletEnabled val="1"/>
        </dgm:presLayoutVars>
      </dgm:prSet>
      <dgm:spPr/>
    </dgm:pt>
    <dgm:pt modelId="{B159522F-BD9E-47F9-8E94-B9781679463E}" type="pres">
      <dgm:prSet presAssocID="{422097E8-3007-4CF0-8FF9-BFA9470B5E8D}" presName="desTx" presStyleLbl="alignAccFollowNode1" presStyleIdx="1" presStyleCnt="4">
        <dgm:presLayoutVars>
          <dgm:bulletEnabled val="1"/>
        </dgm:presLayoutVars>
      </dgm:prSet>
      <dgm:spPr/>
    </dgm:pt>
    <dgm:pt modelId="{706F5CF4-CD5A-4395-81B6-2083727F9698}" type="pres">
      <dgm:prSet presAssocID="{252E2F25-C84A-4494-8252-1F3451ACC4D8}" presName="space" presStyleCnt="0"/>
      <dgm:spPr/>
    </dgm:pt>
    <dgm:pt modelId="{5974196A-DB76-4FB9-86F1-111ECA66C7A6}" type="pres">
      <dgm:prSet presAssocID="{7181EF36-4417-4B0B-9EC1-042CF4FCA7EC}" presName="composite" presStyleCnt="0"/>
      <dgm:spPr/>
    </dgm:pt>
    <dgm:pt modelId="{10A49C20-D089-4C5C-9958-A2882D020B6C}" type="pres">
      <dgm:prSet presAssocID="{7181EF36-4417-4B0B-9EC1-042CF4FCA7EC}" presName="parTx" presStyleLbl="alignNode1" presStyleIdx="2" presStyleCnt="4">
        <dgm:presLayoutVars>
          <dgm:chMax val="0"/>
          <dgm:chPref val="0"/>
          <dgm:bulletEnabled val="1"/>
        </dgm:presLayoutVars>
      </dgm:prSet>
      <dgm:spPr/>
    </dgm:pt>
    <dgm:pt modelId="{9920B850-31E2-4566-A3F4-E199DFF778FF}" type="pres">
      <dgm:prSet presAssocID="{7181EF36-4417-4B0B-9EC1-042CF4FCA7EC}" presName="desTx" presStyleLbl="alignAccFollowNode1" presStyleIdx="2" presStyleCnt="4">
        <dgm:presLayoutVars>
          <dgm:bulletEnabled val="1"/>
        </dgm:presLayoutVars>
      </dgm:prSet>
      <dgm:spPr/>
    </dgm:pt>
    <dgm:pt modelId="{004C43A9-E4A6-4838-B18A-3421AEBF922E}" type="pres">
      <dgm:prSet presAssocID="{0A3891DA-B7A4-4407-BB97-F50EE9B823C2}" presName="space" presStyleCnt="0"/>
      <dgm:spPr/>
    </dgm:pt>
    <dgm:pt modelId="{E88B1CD0-EF83-48CA-841C-88E6F3ED7CA4}" type="pres">
      <dgm:prSet presAssocID="{C5862067-0E5D-4661-BA36-AD135244B0BD}" presName="composite" presStyleCnt="0"/>
      <dgm:spPr/>
    </dgm:pt>
    <dgm:pt modelId="{45F70C76-87A8-439C-8873-ABBE389DF87F}" type="pres">
      <dgm:prSet presAssocID="{C5862067-0E5D-4661-BA36-AD135244B0BD}" presName="parTx" presStyleLbl="alignNode1" presStyleIdx="3" presStyleCnt="4">
        <dgm:presLayoutVars>
          <dgm:chMax val="0"/>
          <dgm:chPref val="0"/>
          <dgm:bulletEnabled val="1"/>
        </dgm:presLayoutVars>
      </dgm:prSet>
      <dgm:spPr/>
    </dgm:pt>
    <dgm:pt modelId="{E3682BF4-E2AA-4525-8FCA-5ADEFF2355C6}" type="pres">
      <dgm:prSet presAssocID="{C5862067-0E5D-4661-BA36-AD135244B0BD}" presName="desTx" presStyleLbl="alignAccFollowNode1" presStyleIdx="3" presStyleCnt="4">
        <dgm:presLayoutVars>
          <dgm:bulletEnabled val="1"/>
        </dgm:presLayoutVars>
      </dgm:prSet>
      <dgm:spPr/>
    </dgm:pt>
  </dgm:ptLst>
  <dgm:cxnLst>
    <dgm:cxn modelId="{125FEC05-1FA1-4856-8D53-BA55CA3B845F}" srcId="{422097E8-3007-4CF0-8FF9-BFA9470B5E8D}" destId="{FA2F86C4-D89B-4454-94A5-AA2C15E35A3A}" srcOrd="6" destOrd="0" parTransId="{532EBC7D-ADF7-4ADF-BD13-9A1078A71453}" sibTransId="{908EC53C-8505-4459-8A9D-DAA25FD634CB}"/>
    <dgm:cxn modelId="{267C9A08-852F-453F-847E-BF832A3F41E6}" type="presOf" srcId="{C17640C8-544D-4AC3-B41D-11DE9BCEA752}" destId="{E3682BF4-E2AA-4525-8FCA-5ADEFF2355C6}" srcOrd="0" destOrd="2" presId="urn:microsoft.com/office/officeart/2005/8/layout/hList1"/>
    <dgm:cxn modelId="{1BD54909-7693-4F05-82DB-AE7A78CE9321}" srcId="{7181EF36-4417-4B0B-9EC1-042CF4FCA7EC}" destId="{962C1DD4-2D48-481D-BF86-58B383AE4DCD}" srcOrd="4" destOrd="0" parTransId="{4333F12E-3B9A-4C56-AD8E-EEE73F9E8D16}" sibTransId="{7C017172-4759-4EDA-959D-D432C53CA2CF}"/>
    <dgm:cxn modelId="{16E4110A-1CD6-4F4B-B3D6-846D2A678901}" srcId="{BE9EEBD3-6ECB-411E-9E48-E91A8AEA861B}" destId="{207F0850-7225-47AA-AEE2-EF2EF7D2A962}" srcOrd="0" destOrd="0" parTransId="{42E3F634-E480-47D8-9F29-C9C3646BDFEA}" sibTransId="{F1DECD9C-1ED8-41CB-AC64-17836487F13E}"/>
    <dgm:cxn modelId="{6B9EA50C-C2DA-4EB9-A114-4269396DE067}" type="presOf" srcId="{207F0850-7225-47AA-AEE2-EF2EF7D2A962}" destId="{728FD59B-6898-4D9D-99EC-5C7CA8C1E6CA}" srcOrd="0" destOrd="0" presId="urn:microsoft.com/office/officeart/2005/8/layout/hList1"/>
    <dgm:cxn modelId="{F610700E-B324-4CF9-B479-D581B826BD0B}" type="presOf" srcId="{3857A571-FD3A-4471-8DBD-DF1120BBA462}" destId="{B159522F-BD9E-47F9-8E94-B9781679463E}" srcOrd="0" destOrd="9" presId="urn:microsoft.com/office/officeart/2005/8/layout/hList1"/>
    <dgm:cxn modelId="{7228A30E-22BE-40CE-91A4-55671122CA50}" type="presOf" srcId="{CD2E68E2-86E9-472F-B02B-7A5B49B83EDB}" destId="{728FD59B-6898-4D9D-99EC-5C7CA8C1E6CA}" srcOrd="0" destOrd="7" presId="urn:microsoft.com/office/officeart/2005/8/layout/hList1"/>
    <dgm:cxn modelId="{9A7EA80E-638C-4ECF-AFB8-95B91D0B38FE}" type="presOf" srcId="{BE9EEBD3-6ECB-411E-9E48-E91A8AEA861B}" destId="{B5756F7D-6374-459B-9CCF-6EF2DCE48CDE}" srcOrd="0" destOrd="0" presId="urn:microsoft.com/office/officeart/2005/8/layout/hList1"/>
    <dgm:cxn modelId="{E7B78910-38B1-45A9-B6EE-CA8F39EB5E2B}" type="presOf" srcId="{465D9DA1-83FC-4748-B94B-2C04A2D088C9}" destId="{E3682BF4-E2AA-4525-8FCA-5ADEFF2355C6}" srcOrd="0" destOrd="7" presId="urn:microsoft.com/office/officeart/2005/8/layout/hList1"/>
    <dgm:cxn modelId="{13DDE410-880B-4728-86E7-A57AB4DEB9C4}" type="presOf" srcId="{8BCFA621-8165-48D9-8E51-6CCA1A214981}" destId="{728FD59B-6898-4D9D-99EC-5C7CA8C1E6CA}" srcOrd="0" destOrd="2" presId="urn:microsoft.com/office/officeart/2005/8/layout/hList1"/>
    <dgm:cxn modelId="{28F13911-122F-4165-A25F-137DCBC759B2}" srcId="{2912157A-CC18-4B94-A06B-705AFC9AA67F}" destId="{422097E8-3007-4CF0-8FF9-BFA9470B5E8D}" srcOrd="1" destOrd="0" parTransId="{D327A039-5816-49D2-A5BE-2EF57340EF69}" sibTransId="{252E2F25-C84A-4494-8252-1F3451ACC4D8}"/>
    <dgm:cxn modelId="{F5125311-19ED-460B-91B3-25B99BA573DA}" srcId="{422097E8-3007-4CF0-8FF9-BFA9470B5E8D}" destId="{44C2F973-C79D-41D1-921C-DE705704E486}" srcOrd="7" destOrd="0" parTransId="{A4DD94C4-D341-4ECD-BC91-C7551926057B}" sibTransId="{661E709E-E0EF-44DF-9763-D4BCC6C34F55}"/>
    <dgm:cxn modelId="{1467D915-A990-488B-AD47-29882AAA9221}" type="presOf" srcId="{44C2F973-C79D-41D1-921C-DE705704E486}" destId="{B159522F-BD9E-47F9-8E94-B9781679463E}" srcOrd="0" destOrd="7" presId="urn:microsoft.com/office/officeart/2005/8/layout/hList1"/>
    <dgm:cxn modelId="{E8BA4417-9164-438C-8D0C-BFB09DE2F741}" type="presOf" srcId="{CFA86F27-C8DC-4115-B1F6-4CCC2CB6E3EA}" destId="{9920B850-31E2-4566-A3F4-E199DFF778FF}" srcOrd="0" destOrd="1" presId="urn:microsoft.com/office/officeart/2005/8/layout/hList1"/>
    <dgm:cxn modelId="{C0C4EC1E-1922-4520-89A4-7508B35B6B34}" type="presOf" srcId="{E518D0AB-FBBF-4376-A296-FC649ECFEDF0}" destId="{E3682BF4-E2AA-4525-8FCA-5ADEFF2355C6}" srcOrd="0" destOrd="9" presId="urn:microsoft.com/office/officeart/2005/8/layout/hList1"/>
    <dgm:cxn modelId="{C09B1922-6854-4F21-AD02-2A2B812902A5}" type="presOf" srcId="{676AEFC0-CFAC-4B82-960F-F48840F8F430}" destId="{728FD59B-6898-4D9D-99EC-5C7CA8C1E6CA}" srcOrd="0" destOrd="10" presId="urn:microsoft.com/office/officeart/2005/8/layout/hList1"/>
    <dgm:cxn modelId="{19300524-2651-41FF-A567-DFFA4DD85498}" srcId="{422097E8-3007-4CF0-8FF9-BFA9470B5E8D}" destId="{F7503E3B-DAE2-4279-A536-B483B6A75263}" srcOrd="10" destOrd="0" parTransId="{02E4F58C-8FAC-4F45-89D4-8742912FA5E0}" sibTransId="{620402B8-0F32-428C-9856-4FEB106A3633}"/>
    <dgm:cxn modelId="{841E1424-77D5-49A3-BC45-5D6B1E6D30DE}" srcId="{C5862067-0E5D-4661-BA36-AD135244B0BD}" destId="{E518D0AB-FBBF-4376-A296-FC649ECFEDF0}" srcOrd="9" destOrd="0" parTransId="{EC343C98-D9F8-4C32-821B-1783A1666515}" sibTransId="{37A1FA82-5764-4D26-B584-82121C6555B6}"/>
    <dgm:cxn modelId="{43EF1727-2E0B-447C-80FF-D2DDE9DCFEC9}" srcId="{BE9EEBD3-6ECB-411E-9E48-E91A8AEA861B}" destId="{676AEFC0-CFAC-4B82-960F-F48840F8F430}" srcOrd="10" destOrd="0" parTransId="{4995EF7D-AEE4-4E93-8AE5-73F4FF70F78C}" sibTransId="{F3906CF7-F447-449C-8D9B-606738C9B7F6}"/>
    <dgm:cxn modelId="{4247F228-E160-47D2-BDF9-1C80754820E1}" type="presOf" srcId="{655C367C-7592-4341-BA22-C123009198ED}" destId="{728FD59B-6898-4D9D-99EC-5C7CA8C1E6CA}" srcOrd="0" destOrd="9" presId="urn:microsoft.com/office/officeart/2005/8/layout/hList1"/>
    <dgm:cxn modelId="{6ECDE52B-B843-4B87-89EB-EA78E6E2526C}" srcId="{422097E8-3007-4CF0-8FF9-BFA9470B5E8D}" destId="{1DDE3AAD-7AAE-4F36-A1C0-3B8A5CA3594E}" srcOrd="1" destOrd="0" parTransId="{ED4A6503-0B39-4C09-AC1F-AA7B04B596F4}" sibTransId="{8C19ADF9-59A0-42CC-897D-D9C82B3C5598}"/>
    <dgm:cxn modelId="{810CAA2C-6009-4CB2-B3AD-748AB63012C5}" srcId="{C5862067-0E5D-4661-BA36-AD135244B0BD}" destId="{C17640C8-544D-4AC3-B41D-11DE9BCEA752}" srcOrd="2" destOrd="0" parTransId="{2E88003A-D4DC-4BFD-890C-BC8B6A2D8079}" sibTransId="{FDE2115E-8C34-4EC6-B7AE-BB89BE91297F}"/>
    <dgm:cxn modelId="{26D3C12D-FAE7-4E67-A2E8-3A0AAB930F3F}" type="presOf" srcId="{AB107CA1-87E2-4B38-835E-B60A8A3D49AF}" destId="{E3682BF4-E2AA-4525-8FCA-5ADEFF2355C6}" srcOrd="0" destOrd="6" presId="urn:microsoft.com/office/officeart/2005/8/layout/hList1"/>
    <dgm:cxn modelId="{61D7D72E-C29B-435A-8F9B-A2C7564BE012}" type="presOf" srcId="{7181EF36-4417-4B0B-9EC1-042CF4FCA7EC}" destId="{10A49C20-D089-4C5C-9958-A2882D020B6C}" srcOrd="0" destOrd="0" presId="urn:microsoft.com/office/officeart/2005/8/layout/hList1"/>
    <dgm:cxn modelId="{92E99833-4E3D-45F0-8F6D-0A3F76EF944F}" srcId="{422097E8-3007-4CF0-8FF9-BFA9470B5E8D}" destId="{58D025E4-4C6E-4220-ADC7-C564EBA7BEA7}" srcOrd="3" destOrd="0" parTransId="{1D5AD5C1-0381-455C-AFCD-75D4526F5AE8}" sibTransId="{9C8F4E26-1B99-4723-8759-5570BBF743EB}"/>
    <dgm:cxn modelId="{BFAAA937-1B0F-4B04-B7E8-AA0A50DCE94B}" type="presOf" srcId="{FA2F86C4-D89B-4454-94A5-AA2C15E35A3A}" destId="{B159522F-BD9E-47F9-8E94-B9781679463E}" srcOrd="0" destOrd="6" presId="urn:microsoft.com/office/officeart/2005/8/layout/hList1"/>
    <dgm:cxn modelId="{281E523A-F247-4412-B3E5-7588980AA00C}" srcId="{7181EF36-4417-4B0B-9EC1-042CF4FCA7EC}" destId="{CFA86F27-C8DC-4115-B1F6-4CCC2CB6E3EA}" srcOrd="1" destOrd="0" parTransId="{592DE967-6B6B-44E5-924A-6E9FDBD0BD2E}" sibTransId="{B8C66328-E948-47B7-BEC4-5016D0CC92A9}"/>
    <dgm:cxn modelId="{7D8B033D-F381-49D7-84B5-2EA910D6CE49}" type="presOf" srcId="{58D025E4-4C6E-4220-ADC7-C564EBA7BEA7}" destId="{B159522F-BD9E-47F9-8E94-B9781679463E}" srcOrd="0" destOrd="3" presId="urn:microsoft.com/office/officeart/2005/8/layout/hList1"/>
    <dgm:cxn modelId="{7987CB3D-D4D3-4018-91E3-0C831F01AB7C}" type="presOf" srcId="{F7503E3B-DAE2-4279-A536-B483B6A75263}" destId="{B159522F-BD9E-47F9-8E94-B9781679463E}" srcOrd="0" destOrd="10" presId="urn:microsoft.com/office/officeart/2005/8/layout/hList1"/>
    <dgm:cxn modelId="{401E3342-2920-43A1-9A90-EE8D26353D9F}" type="presOf" srcId="{2912157A-CC18-4B94-A06B-705AFC9AA67F}" destId="{19EAD038-9854-4BE8-AE85-2F56D7AFEC9E}" srcOrd="0" destOrd="0" presId="urn:microsoft.com/office/officeart/2005/8/layout/hList1"/>
    <dgm:cxn modelId="{D8307145-4BE9-482D-9156-0085AB52F8A2}" type="presOf" srcId="{0CF3BFA4-A898-491C-9C91-383030C53C48}" destId="{B159522F-BD9E-47F9-8E94-B9781679463E}" srcOrd="0" destOrd="2" presId="urn:microsoft.com/office/officeart/2005/8/layout/hList1"/>
    <dgm:cxn modelId="{6A7E1368-BBED-455E-B758-61D0C35BD3FB}" type="presOf" srcId="{C5862067-0E5D-4661-BA36-AD135244B0BD}" destId="{45F70C76-87A8-439C-8873-ABBE389DF87F}" srcOrd="0" destOrd="0" presId="urn:microsoft.com/office/officeart/2005/8/layout/hList1"/>
    <dgm:cxn modelId="{6D36226A-9B2A-40CF-8084-4384CC9C4630}" srcId="{BE9EEBD3-6ECB-411E-9E48-E91A8AEA861B}" destId="{A0E089E8-B5EE-45DF-B6E1-7424E194132E}" srcOrd="8" destOrd="0" parTransId="{DE449DC7-8855-42DA-ACDA-E53AE838CCF7}" sibTransId="{8EF277B1-09DD-49EC-9D87-40DC67AC297D}"/>
    <dgm:cxn modelId="{B7A2AB6A-1BB3-4336-B1EC-F6F9C541B907}" type="presOf" srcId="{F5E38672-C266-4C3B-933B-D72084B24008}" destId="{B159522F-BD9E-47F9-8E94-B9781679463E}" srcOrd="0" destOrd="4" presId="urn:microsoft.com/office/officeart/2005/8/layout/hList1"/>
    <dgm:cxn modelId="{17AD204D-F973-4BC0-B754-4B5CE4A65806}" type="presOf" srcId="{422097E8-3007-4CF0-8FF9-BFA9470B5E8D}" destId="{541BF6B7-C307-419A-835E-C0140F36387D}" srcOrd="0" destOrd="0" presId="urn:microsoft.com/office/officeart/2005/8/layout/hList1"/>
    <dgm:cxn modelId="{AD4CA270-0B65-4A93-AB7F-82E37A719831}" srcId="{BE9EEBD3-6ECB-411E-9E48-E91A8AEA861B}" destId="{655C367C-7592-4341-BA22-C123009198ED}" srcOrd="9" destOrd="0" parTransId="{60706881-4BB1-450E-BAFB-D9628E2F133B}" sibTransId="{8BAB531D-7FF4-42DD-BF55-78A957C5BC72}"/>
    <dgm:cxn modelId="{0BCC8352-4608-4CE2-B7FC-9AF73DDB0D9A}" type="presOf" srcId="{CF683C09-27C7-477C-A1AF-A6ADA76F8BDC}" destId="{9920B850-31E2-4566-A3F4-E199DFF778FF}" srcOrd="0" destOrd="2" presId="urn:microsoft.com/office/officeart/2005/8/layout/hList1"/>
    <dgm:cxn modelId="{07EAD454-99CF-4201-B38C-BD45CC09E685}" type="presOf" srcId="{1A38E021-4DBF-4684-90EE-E09CD9ABCBCF}" destId="{B159522F-BD9E-47F9-8E94-B9781679463E}" srcOrd="0" destOrd="0" presId="urn:microsoft.com/office/officeart/2005/8/layout/hList1"/>
    <dgm:cxn modelId="{49467E56-9822-49FC-A560-D71C6ED9CE9C}" type="presOf" srcId="{A0E089E8-B5EE-45DF-B6E1-7424E194132E}" destId="{728FD59B-6898-4D9D-99EC-5C7CA8C1E6CA}" srcOrd="0" destOrd="8" presId="urn:microsoft.com/office/officeart/2005/8/layout/hList1"/>
    <dgm:cxn modelId="{3C565657-0DD3-4BD7-9875-75F920997AFC}" srcId="{BE9EEBD3-6ECB-411E-9E48-E91A8AEA861B}" destId="{E378EA2F-688F-4864-A5D7-6F3C17C6FA6B}" srcOrd="6" destOrd="0" parTransId="{0E91DA7E-3DF6-47D4-9748-B767FCC9FC3F}" sibTransId="{CFFDF0F1-CB12-48B8-B22C-AE18512DB622}"/>
    <dgm:cxn modelId="{6C6C4078-1AA0-4327-BB77-32E0D7ADF0D2}" srcId="{BE9EEBD3-6ECB-411E-9E48-E91A8AEA861B}" destId="{6546E7DA-9CC0-40E0-A38B-4272A797F02B}" srcOrd="4" destOrd="0" parTransId="{C172A72A-3746-4DF7-B4AF-42B1916CD612}" sibTransId="{7F9E1FD3-EA70-417E-8506-F151A6D1C05A}"/>
    <dgm:cxn modelId="{9F158259-849D-4938-BAF3-C3DBE68EA589}" srcId="{7181EF36-4417-4B0B-9EC1-042CF4FCA7EC}" destId="{D4E32DF3-1A79-4F73-8A86-060609238EA5}" srcOrd="3" destOrd="0" parTransId="{B6E5D472-56C5-4FE8-9C59-787932813F8F}" sibTransId="{EF1F3D30-32E0-4FEF-95CB-CD94082E86D0}"/>
    <dgm:cxn modelId="{0A5E577B-A41C-4E33-B356-712F8E6FC174}" srcId="{C5862067-0E5D-4661-BA36-AD135244B0BD}" destId="{4BFA53CE-EACD-48A2-98E5-D624EDDFBD18}" srcOrd="5" destOrd="0" parTransId="{B7A4AF01-8BB4-4F3E-B0C1-06F9DD9332DE}" sibTransId="{097ECB5F-11A0-461D-A3DD-1AC352FC814B}"/>
    <dgm:cxn modelId="{670CA57D-291D-48DB-8BE9-D2B663527D74}" type="presOf" srcId="{D8FAB94D-B0BD-4BA4-B6CC-3AF3AA6FBAAC}" destId="{E3682BF4-E2AA-4525-8FCA-5ADEFF2355C6}" srcOrd="0" destOrd="3" presId="urn:microsoft.com/office/officeart/2005/8/layout/hList1"/>
    <dgm:cxn modelId="{816D8C7F-7638-48CD-AA9D-6270FFDF8F8E}" srcId="{422097E8-3007-4CF0-8FF9-BFA9470B5E8D}" destId="{0CF3BFA4-A898-491C-9C91-383030C53C48}" srcOrd="2" destOrd="0" parTransId="{6565DA23-5E65-4060-98A8-98D1B2467C32}" sibTransId="{EFFD0024-2D14-41F8-AAB3-674C284F0168}"/>
    <dgm:cxn modelId="{41BD947F-0235-47E9-9322-10BE22EEF085}" type="presOf" srcId="{6546E7DA-9CC0-40E0-A38B-4272A797F02B}" destId="{728FD59B-6898-4D9D-99EC-5C7CA8C1E6CA}" srcOrd="0" destOrd="4" presId="urn:microsoft.com/office/officeart/2005/8/layout/hList1"/>
    <dgm:cxn modelId="{6E3A9581-E2F0-493F-AD9F-3AA57EA0B461}" srcId="{422097E8-3007-4CF0-8FF9-BFA9470B5E8D}" destId="{1A38E021-4DBF-4684-90EE-E09CD9ABCBCF}" srcOrd="0" destOrd="0" parTransId="{C46ED8BE-7154-4A7D-9EAC-166B2A7A5AC1}" sibTransId="{6031A027-C25B-46AC-86A3-A5558868128D}"/>
    <dgm:cxn modelId="{C7107D86-8CE9-45BC-A4E9-844245C21876}" type="presOf" srcId="{E378EA2F-688F-4864-A5D7-6F3C17C6FA6B}" destId="{728FD59B-6898-4D9D-99EC-5C7CA8C1E6CA}" srcOrd="0" destOrd="6" presId="urn:microsoft.com/office/officeart/2005/8/layout/hList1"/>
    <dgm:cxn modelId="{E2C94787-D471-43C5-9707-566F20DECD7D}" type="presOf" srcId="{962C1DD4-2D48-481D-BF86-58B383AE4DCD}" destId="{9920B850-31E2-4566-A3F4-E199DFF778FF}" srcOrd="0" destOrd="4" presId="urn:microsoft.com/office/officeart/2005/8/layout/hList1"/>
    <dgm:cxn modelId="{D5A60F8A-786A-4604-A9D9-B53CCA02A4F2}" srcId="{C5862067-0E5D-4661-BA36-AD135244B0BD}" destId="{67A9C878-EFFD-4DC5-A923-8A769FBD73DD}" srcOrd="4" destOrd="0" parTransId="{190AD7BC-7F18-42F5-835B-A35B526BA464}" sibTransId="{30D9438F-1F40-4503-BA28-7E561AB523C5}"/>
    <dgm:cxn modelId="{B4F1709A-5C02-4A96-A7E6-AFE3710F45A6}" type="presOf" srcId="{D4E32DF3-1A79-4F73-8A86-060609238EA5}" destId="{9920B850-31E2-4566-A3F4-E199DFF778FF}" srcOrd="0" destOrd="3" presId="urn:microsoft.com/office/officeart/2005/8/layout/hList1"/>
    <dgm:cxn modelId="{8B000B9C-631C-4331-A4B4-884967C3FE40}" srcId="{BE9EEBD3-6ECB-411E-9E48-E91A8AEA861B}" destId="{2DE12724-E770-40E6-88FA-48953493073D}" srcOrd="1" destOrd="0" parTransId="{64DE7234-3AFE-4650-B0A7-A277F56ED4E9}" sibTransId="{244055DE-7DE7-4518-B4CC-680CA53098D4}"/>
    <dgm:cxn modelId="{6747DCA0-BBF6-46C8-BE56-8CD3C6EBF14B}" type="presOf" srcId="{1B4F851D-1CF8-472D-93EA-4FD0906EF925}" destId="{B159522F-BD9E-47F9-8E94-B9781679463E}" srcOrd="0" destOrd="5" presId="urn:microsoft.com/office/officeart/2005/8/layout/hList1"/>
    <dgm:cxn modelId="{0DFA24A1-9BBA-4DA1-BC06-BFD6C5BCB35A}" srcId="{C5862067-0E5D-4661-BA36-AD135244B0BD}" destId="{DB5DD433-7C3E-4651-B4BA-3636D5FA0627}" srcOrd="0" destOrd="0" parTransId="{28D27F31-6C75-4D29-99C3-1E2D9A510F18}" sibTransId="{8C8ECFD9-21FA-4DCE-9175-F6970C52034F}"/>
    <dgm:cxn modelId="{FE7532A2-14C2-447F-98EF-E6C7BC7253D2}" type="presOf" srcId="{612FAA7D-64DB-4D52-B4F0-7A187CF1B801}" destId="{B159522F-BD9E-47F9-8E94-B9781679463E}" srcOrd="0" destOrd="8" presId="urn:microsoft.com/office/officeart/2005/8/layout/hList1"/>
    <dgm:cxn modelId="{CF815EA3-84FE-491A-9B41-60C4A764A33D}" type="presOf" srcId="{288F4A46-E8A0-4253-AD02-8EB6319C5A10}" destId="{9920B850-31E2-4566-A3F4-E199DFF778FF}" srcOrd="0" destOrd="0" presId="urn:microsoft.com/office/officeart/2005/8/layout/hList1"/>
    <dgm:cxn modelId="{254155A8-B2F9-4965-9A50-4C15D5D92C4F}" type="presOf" srcId="{03A7C06B-7118-4316-9053-7FACC2D5E8C9}" destId="{E3682BF4-E2AA-4525-8FCA-5ADEFF2355C6}" srcOrd="0" destOrd="8" presId="urn:microsoft.com/office/officeart/2005/8/layout/hList1"/>
    <dgm:cxn modelId="{229502AA-98CD-4961-A2E4-D3E3152BCC9C}" type="presOf" srcId="{6867C2B0-4829-4459-901B-8AA38302925B}" destId="{728FD59B-6898-4D9D-99EC-5C7CA8C1E6CA}" srcOrd="0" destOrd="3" presId="urn:microsoft.com/office/officeart/2005/8/layout/hList1"/>
    <dgm:cxn modelId="{350DD5AE-58E9-4674-9F91-2B00B485CA14}" type="presOf" srcId="{F483D71A-91E0-42E2-BDB3-9FDF75AAA37C}" destId="{728FD59B-6898-4D9D-99EC-5C7CA8C1E6CA}" srcOrd="0" destOrd="5" presId="urn:microsoft.com/office/officeart/2005/8/layout/hList1"/>
    <dgm:cxn modelId="{B34A69B2-2541-4EC8-B987-857AB00D0A18}" srcId="{BE9EEBD3-6ECB-411E-9E48-E91A8AEA861B}" destId="{6867C2B0-4829-4459-901B-8AA38302925B}" srcOrd="3" destOrd="0" parTransId="{7D377568-B9DC-46DE-B997-FF09D43A7660}" sibTransId="{33195BB1-BDFF-4E7A-9B8B-01A4E542AB65}"/>
    <dgm:cxn modelId="{0005CFB3-1016-4241-B29D-91FA2A7D1C9C}" srcId="{2912157A-CC18-4B94-A06B-705AFC9AA67F}" destId="{C5862067-0E5D-4661-BA36-AD135244B0BD}" srcOrd="3" destOrd="0" parTransId="{2FB95705-1968-42B1-A682-A6A756E720CD}" sibTransId="{3840866B-DD17-40AF-8F3A-8E8AB908C2C5}"/>
    <dgm:cxn modelId="{3A10B1B7-C804-4572-8B6C-E66DAA8EF531}" type="presOf" srcId="{1DDE3AAD-7AAE-4F36-A1C0-3B8A5CA3594E}" destId="{B159522F-BD9E-47F9-8E94-B9781679463E}" srcOrd="0" destOrd="1" presId="urn:microsoft.com/office/officeart/2005/8/layout/hList1"/>
    <dgm:cxn modelId="{8FB639B8-88D1-47BA-966E-ACC21780734E}" srcId="{C5862067-0E5D-4661-BA36-AD135244B0BD}" destId="{AB107CA1-87E2-4B38-835E-B60A8A3D49AF}" srcOrd="6" destOrd="0" parTransId="{3FEA0992-8078-48D9-BC2C-4F52F0903DFD}" sibTransId="{C6E28356-6EC9-4047-8394-930ADDC73628}"/>
    <dgm:cxn modelId="{551C37B9-8B5E-4E58-A236-12CC6E62CE91}" srcId="{7181EF36-4417-4B0B-9EC1-042CF4FCA7EC}" destId="{288F4A46-E8A0-4253-AD02-8EB6319C5A10}" srcOrd="0" destOrd="0" parTransId="{367D1C53-5776-4D97-9C47-8BBD4B68853B}" sibTransId="{4F537F9B-2A55-43B9-A5A7-287EC2878063}"/>
    <dgm:cxn modelId="{4CFA98BB-A0F3-455C-A4FF-3A406ADEA564}" srcId="{2912157A-CC18-4B94-A06B-705AFC9AA67F}" destId="{7181EF36-4417-4B0B-9EC1-042CF4FCA7EC}" srcOrd="2" destOrd="0" parTransId="{8C000E92-6DFA-404F-9788-8142BCCEC297}" sibTransId="{0A3891DA-B7A4-4407-BB97-F50EE9B823C2}"/>
    <dgm:cxn modelId="{8FBA55BE-7300-44CC-AA77-1117F64D3BBE}" srcId="{C5862067-0E5D-4661-BA36-AD135244B0BD}" destId="{03A7C06B-7118-4316-9053-7FACC2D5E8C9}" srcOrd="8" destOrd="0" parTransId="{417F2EAE-1281-48EC-B12D-11C9454A984D}" sibTransId="{7E96A2C1-3FD0-4A43-BAFF-328171FF164B}"/>
    <dgm:cxn modelId="{95F71FC0-AA9B-4A83-B5A7-4D9C233837F7}" srcId="{2912157A-CC18-4B94-A06B-705AFC9AA67F}" destId="{BE9EEBD3-6ECB-411E-9E48-E91A8AEA861B}" srcOrd="0" destOrd="0" parTransId="{3EA81F33-D0D3-4468-AC17-C1B68B8467F9}" sibTransId="{0C77145E-744B-4DEA-AC5C-827DBDC86239}"/>
    <dgm:cxn modelId="{78D48BC1-DF2C-4F80-87F6-F78D2821F388}" type="presOf" srcId="{4BFA53CE-EACD-48A2-98E5-D624EDDFBD18}" destId="{E3682BF4-E2AA-4525-8FCA-5ADEFF2355C6}" srcOrd="0" destOrd="5" presId="urn:microsoft.com/office/officeart/2005/8/layout/hList1"/>
    <dgm:cxn modelId="{2A214AC4-B81B-4620-90DF-99A97AFF0CFD}" srcId="{422097E8-3007-4CF0-8FF9-BFA9470B5E8D}" destId="{612FAA7D-64DB-4D52-B4F0-7A187CF1B801}" srcOrd="8" destOrd="0" parTransId="{B8D28251-DDE5-49F1-876C-838B3375D638}" sibTransId="{5E41E43B-B138-40C0-9355-E955A1C841CA}"/>
    <dgm:cxn modelId="{8E33DCCD-4F0D-4A08-8993-4EA59575387B}" srcId="{BE9EEBD3-6ECB-411E-9E48-E91A8AEA861B}" destId="{CD2E68E2-86E9-472F-B02B-7A5B49B83EDB}" srcOrd="7" destOrd="0" parTransId="{D405F681-17CC-4CD8-A611-476710DCA270}" sibTransId="{8B57ACBC-71E8-4354-9868-6052D84F37CE}"/>
    <dgm:cxn modelId="{07C34DD1-2DFC-47D5-85CF-9CA4E7809C9B}" type="presOf" srcId="{2DE12724-E770-40E6-88FA-48953493073D}" destId="{728FD59B-6898-4D9D-99EC-5C7CA8C1E6CA}" srcOrd="0" destOrd="1" presId="urn:microsoft.com/office/officeart/2005/8/layout/hList1"/>
    <dgm:cxn modelId="{8C6966D2-F26B-49F7-AE28-845EFC6A845E}" srcId="{C5862067-0E5D-4661-BA36-AD135244B0BD}" destId="{465D9DA1-83FC-4748-B94B-2C04A2D088C9}" srcOrd="7" destOrd="0" parTransId="{CE1CD9AF-C6CC-4E7E-AFB8-7294F866B2C2}" sibTransId="{C899BB4D-698E-4DAF-AFF9-D8BD2266386A}"/>
    <dgm:cxn modelId="{5A0674D6-3720-4144-96ED-DC1C40AB4988}" srcId="{BE9EEBD3-6ECB-411E-9E48-E91A8AEA861B}" destId="{8BCFA621-8165-48D9-8E51-6CCA1A214981}" srcOrd="2" destOrd="0" parTransId="{38BA0A32-BAF3-42DF-AFD1-0A8FC3979451}" sibTransId="{7116E442-8487-4F8B-AF76-BF3DC5C36695}"/>
    <dgm:cxn modelId="{B76CE2D9-3822-49AE-B045-222D44C35FEB}" type="presOf" srcId="{DB5DD433-7C3E-4651-B4BA-3636D5FA0627}" destId="{E3682BF4-E2AA-4525-8FCA-5ADEFF2355C6}" srcOrd="0" destOrd="0" presId="urn:microsoft.com/office/officeart/2005/8/layout/hList1"/>
    <dgm:cxn modelId="{8C17A9DA-7096-4D12-AA88-BCEB8F5558F8}" srcId="{422097E8-3007-4CF0-8FF9-BFA9470B5E8D}" destId="{1B4F851D-1CF8-472D-93EA-4FD0906EF925}" srcOrd="5" destOrd="0" parTransId="{6859364E-AFE9-44B0-8F6B-47A139247AD6}" sibTransId="{18DFE53B-F18C-4CC7-9A33-30A02057FB98}"/>
    <dgm:cxn modelId="{75841AE1-DD37-4918-8E83-234851182462}" srcId="{BE9EEBD3-6ECB-411E-9E48-E91A8AEA861B}" destId="{F483D71A-91E0-42E2-BDB3-9FDF75AAA37C}" srcOrd="5" destOrd="0" parTransId="{289B0D95-85DA-45DA-BAF0-E6220720BE42}" sibTransId="{E83E1932-19C9-4EC7-8170-1C01CF02DC12}"/>
    <dgm:cxn modelId="{788BE8E5-0ACA-4DD2-AA77-5A65B7CB5A79}" type="presOf" srcId="{67A9C878-EFFD-4DC5-A923-8A769FBD73DD}" destId="{E3682BF4-E2AA-4525-8FCA-5ADEFF2355C6}" srcOrd="0" destOrd="4" presId="urn:microsoft.com/office/officeart/2005/8/layout/hList1"/>
    <dgm:cxn modelId="{04B871F0-A8DC-459A-A06D-D599F48A8C35}" srcId="{7181EF36-4417-4B0B-9EC1-042CF4FCA7EC}" destId="{CF683C09-27C7-477C-A1AF-A6ADA76F8BDC}" srcOrd="2" destOrd="0" parTransId="{4B8E0405-F8B6-4A62-861A-8F8592DE4B75}" sibTransId="{A655D962-2C7C-4E9A-8311-A018E7B706D1}"/>
    <dgm:cxn modelId="{62FDEBF4-8885-44BA-8712-2A41E02F524D}" type="presOf" srcId="{9DF93794-7F35-4D92-8826-C6CCE4D90D2E}" destId="{E3682BF4-E2AA-4525-8FCA-5ADEFF2355C6}" srcOrd="0" destOrd="1" presId="urn:microsoft.com/office/officeart/2005/8/layout/hList1"/>
    <dgm:cxn modelId="{083C3AF6-0381-4EBD-9E6B-94678C7144B6}" srcId="{C5862067-0E5D-4661-BA36-AD135244B0BD}" destId="{D8FAB94D-B0BD-4BA4-B6CC-3AF3AA6FBAAC}" srcOrd="3" destOrd="0" parTransId="{1922C2EF-82C8-401E-80FF-AE5DCE55438F}" sibTransId="{F515838C-AB6C-44CD-8EF3-4C93945EB056}"/>
    <dgm:cxn modelId="{02EAE9F6-0C66-4DD8-887D-1D3431987DC5}" srcId="{422097E8-3007-4CF0-8FF9-BFA9470B5E8D}" destId="{3857A571-FD3A-4471-8DBD-DF1120BBA462}" srcOrd="9" destOrd="0" parTransId="{A2D4317D-0F78-4FA1-B52F-FDCD41C348CD}" sibTransId="{AAE0B921-B7B4-44AC-97F4-E780617AAA40}"/>
    <dgm:cxn modelId="{583F07F8-C043-4133-B537-A9FA7389DEEF}" srcId="{422097E8-3007-4CF0-8FF9-BFA9470B5E8D}" destId="{F5E38672-C266-4C3B-933B-D72084B24008}" srcOrd="4" destOrd="0" parTransId="{1EB24C9C-8639-4ADE-A846-14BC502F1AE4}" sibTransId="{A0B5DE6C-028F-4AF7-A2B9-793A7609891D}"/>
    <dgm:cxn modelId="{246B08FA-99C8-4917-A170-50B8D771080D}" srcId="{C5862067-0E5D-4661-BA36-AD135244B0BD}" destId="{9DF93794-7F35-4D92-8826-C6CCE4D90D2E}" srcOrd="1" destOrd="0" parTransId="{16E35082-6E95-4B3B-BF9C-2747253640E6}" sibTransId="{8D5972F6-58A8-4B1B-8DE2-ADEEFFCD1B41}"/>
    <dgm:cxn modelId="{8AD5F6FE-1B24-4BE2-8BD1-AA47D6B64714}" type="presParOf" srcId="{19EAD038-9854-4BE8-AE85-2F56D7AFEC9E}" destId="{C0A2744F-BB88-4ADD-8FDD-3188E531F04D}" srcOrd="0" destOrd="0" presId="urn:microsoft.com/office/officeart/2005/8/layout/hList1"/>
    <dgm:cxn modelId="{153A9620-9A04-4589-BBB5-C422A50BC54D}" type="presParOf" srcId="{C0A2744F-BB88-4ADD-8FDD-3188E531F04D}" destId="{B5756F7D-6374-459B-9CCF-6EF2DCE48CDE}" srcOrd="0" destOrd="0" presId="urn:microsoft.com/office/officeart/2005/8/layout/hList1"/>
    <dgm:cxn modelId="{6FFA5E4D-5544-401C-91BC-DB9E2C871AC4}" type="presParOf" srcId="{C0A2744F-BB88-4ADD-8FDD-3188E531F04D}" destId="{728FD59B-6898-4D9D-99EC-5C7CA8C1E6CA}" srcOrd="1" destOrd="0" presId="urn:microsoft.com/office/officeart/2005/8/layout/hList1"/>
    <dgm:cxn modelId="{7BC2FACC-573B-44FD-AC5B-F3D533DD532F}" type="presParOf" srcId="{19EAD038-9854-4BE8-AE85-2F56D7AFEC9E}" destId="{6BEC6A5D-E839-4AC8-8F3C-C841C6218DF8}" srcOrd="1" destOrd="0" presId="urn:microsoft.com/office/officeart/2005/8/layout/hList1"/>
    <dgm:cxn modelId="{32AF4C85-0E35-4261-9A50-FA1C9010C964}" type="presParOf" srcId="{19EAD038-9854-4BE8-AE85-2F56D7AFEC9E}" destId="{2C82CBC2-8BAA-4558-BDAE-B139E35E8A14}" srcOrd="2" destOrd="0" presId="urn:microsoft.com/office/officeart/2005/8/layout/hList1"/>
    <dgm:cxn modelId="{2529276C-8F0F-461A-8831-B633F06EF46D}" type="presParOf" srcId="{2C82CBC2-8BAA-4558-BDAE-B139E35E8A14}" destId="{541BF6B7-C307-419A-835E-C0140F36387D}" srcOrd="0" destOrd="0" presId="urn:microsoft.com/office/officeart/2005/8/layout/hList1"/>
    <dgm:cxn modelId="{2E88A8EF-B120-46EB-99B6-C76597358358}" type="presParOf" srcId="{2C82CBC2-8BAA-4558-BDAE-B139E35E8A14}" destId="{B159522F-BD9E-47F9-8E94-B9781679463E}" srcOrd="1" destOrd="0" presId="urn:microsoft.com/office/officeart/2005/8/layout/hList1"/>
    <dgm:cxn modelId="{BAD9455C-A85F-43D9-A031-ED7964DBC197}" type="presParOf" srcId="{19EAD038-9854-4BE8-AE85-2F56D7AFEC9E}" destId="{706F5CF4-CD5A-4395-81B6-2083727F9698}" srcOrd="3" destOrd="0" presId="urn:microsoft.com/office/officeart/2005/8/layout/hList1"/>
    <dgm:cxn modelId="{C83C19DA-E986-4D79-B74D-0DC70738426C}" type="presParOf" srcId="{19EAD038-9854-4BE8-AE85-2F56D7AFEC9E}" destId="{5974196A-DB76-4FB9-86F1-111ECA66C7A6}" srcOrd="4" destOrd="0" presId="urn:microsoft.com/office/officeart/2005/8/layout/hList1"/>
    <dgm:cxn modelId="{236662B3-DFB7-4059-AE4F-27F51BE341B7}" type="presParOf" srcId="{5974196A-DB76-4FB9-86F1-111ECA66C7A6}" destId="{10A49C20-D089-4C5C-9958-A2882D020B6C}" srcOrd="0" destOrd="0" presId="urn:microsoft.com/office/officeart/2005/8/layout/hList1"/>
    <dgm:cxn modelId="{BF9ADB5C-6FDE-4828-9615-03177954AB6B}" type="presParOf" srcId="{5974196A-DB76-4FB9-86F1-111ECA66C7A6}" destId="{9920B850-31E2-4566-A3F4-E199DFF778FF}" srcOrd="1" destOrd="0" presId="urn:microsoft.com/office/officeart/2005/8/layout/hList1"/>
    <dgm:cxn modelId="{F07C3306-FEEB-4C6C-A017-C915D85F5036}" type="presParOf" srcId="{19EAD038-9854-4BE8-AE85-2F56D7AFEC9E}" destId="{004C43A9-E4A6-4838-B18A-3421AEBF922E}" srcOrd="5" destOrd="0" presId="urn:microsoft.com/office/officeart/2005/8/layout/hList1"/>
    <dgm:cxn modelId="{B7CC60F0-E6E0-43BB-B732-1565204792A9}" type="presParOf" srcId="{19EAD038-9854-4BE8-AE85-2F56D7AFEC9E}" destId="{E88B1CD0-EF83-48CA-841C-88E6F3ED7CA4}" srcOrd="6" destOrd="0" presId="urn:microsoft.com/office/officeart/2005/8/layout/hList1"/>
    <dgm:cxn modelId="{20A33E80-0038-43A0-B4C9-C147AFDC8A97}" type="presParOf" srcId="{E88B1CD0-EF83-48CA-841C-88E6F3ED7CA4}" destId="{45F70C76-87A8-439C-8873-ABBE389DF87F}" srcOrd="0" destOrd="0" presId="urn:microsoft.com/office/officeart/2005/8/layout/hList1"/>
    <dgm:cxn modelId="{B0C2D966-DEE2-4C26-9282-A700355AF6AD}" type="presParOf" srcId="{E88B1CD0-EF83-48CA-841C-88E6F3ED7CA4}" destId="{E3682BF4-E2AA-4525-8FCA-5ADEFF2355C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12157A-CC18-4B94-A06B-705AFC9AA67F}"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BE9EEBD3-6ECB-411E-9E48-E91A8AEA861B}">
      <dgm:prSet phldrT="[Text]"/>
      <dgm:spPr/>
      <dgm:t>
        <a:bodyPr/>
        <a:lstStyle/>
        <a:p>
          <a:r>
            <a:rPr lang="en-US" b="1"/>
            <a:t>SMAT.exe</a:t>
          </a:r>
        </a:p>
      </dgm:t>
    </dgm:pt>
    <dgm:pt modelId="{3EA81F33-D0D3-4468-AC17-C1B68B8467F9}" type="parTrans" cxnId="{95F71FC0-AA9B-4A83-B5A7-4D9C233837F7}">
      <dgm:prSet/>
      <dgm:spPr/>
      <dgm:t>
        <a:bodyPr/>
        <a:lstStyle/>
        <a:p>
          <a:endParaRPr lang="en-US"/>
        </a:p>
      </dgm:t>
    </dgm:pt>
    <dgm:pt modelId="{0C77145E-744B-4DEA-AC5C-827DBDC86239}" type="sibTrans" cxnId="{95F71FC0-AA9B-4A83-B5A7-4D9C233837F7}">
      <dgm:prSet/>
      <dgm:spPr/>
      <dgm:t>
        <a:bodyPr/>
        <a:lstStyle/>
        <a:p>
          <a:endParaRPr lang="en-US"/>
        </a:p>
      </dgm:t>
    </dgm:pt>
    <dgm:pt modelId="{23FE7FEC-CF96-4DF4-A09D-417CEDA526CC}">
      <dgm:prSet phldrT="[Text]">
        <dgm:style>
          <a:lnRef idx="2">
            <a:schemeClr val="accent4"/>
          </a:lnRef>
          <a:fillRef idx="1">
            <a:schemeClr val="lt1"/>
          </a:fillRef>
          <a:effectRef idx="0">
            <a:schemeClr val="accent4"/>
          </a:effectRef>
          <a:fontRef idx="minor">
            <a:schemeClr val="dk1"/>
          </a:fontRef>
        </dgm:style>
      </dgm:prSet>
      <dgm:spPr/>
      <dgm:t>
        <a:bodyPr/>
        <a:lstStyle/>
        <a:p>
          <a:r>
            <a:rPr lang="en-US"/>
            <a:t>Launcher program that determines your intentions based on the parameters passed in and then loading the appropriate application to do the work requested</a:t>
          </a:r>
        </a:p>
      </dgm:t>
    </dgm:pt>
    <dgm:pt modelId="{6E7967FF-3D07-444F-8378-0AAC0D57FCC1}" type="parTrans" cxnId="{A4455A2A-D927-4A8B-9B32-8D8243772F38}">
      <dgm:prSet/>
      <dgm:spPr/>
      <dgm:t>
        <a:bodyPr/>
        <a:lstStyle/>
        <a:p>
          <a:endParaRPr lang="en-US"/>
        </a:p>
      </dgm:t>
    </dgm:pt>
    <dgm:pt modelId="{FFB0854E-37FD-4E5E-B386-F1AAC933E3A0}" type="sibTrans" cxnId="{A4455A2A-D927-4A8B-9B32-8D8243772F38}">
      <dgm:prSet/>
      <dgm:spPr/>
      <dgm:t>
        <a:bodyPr/>
        <a:lstStyle/>
        <a:p>
          <a:endParaRPr lang="en-US"/>
        </a:p>
      </dgm:t>
    </dgm:pt>
    <dgm:pt modelId="{422097E8-3007-4CF0-8FF9-BFA9470B5E8D}">
      <dgm:prSet phldrT="[Text]"/>
      <dgm:spPr/>
      <dgm:t>
        <a:bodyPr/>
        <a:lstStyle/>
        <a:p>
          <a:r>
            <a:rPr lang="en-US" b="1"/>
            <a:t>SMAT2010.exe</a:t>
          </a:r>
        </a:p>
      </dgm:t>
    </dgm:pt>
    <dgm:pt modelId="{D327A039-5816-49D2-A5BE-2EF57340EF69}" type="parTrans" cxnId="{28F13911-122F-4165-A25F-137DCBC759B2}">
      <dgm:prSet/>
      <dgm:spPr/>
      <dgm:t>
        <a:bodyPr/>
        <a:lstStyle/>
        <a:p>
          <a:endParaRPr lang="en-US"/>
        </a:p>
      </dgm:t>
    </dgm:pt>
    <dgm:pt modelId="{252E2F25-C84A-4494-8252-1F3451ACC4D8}" type="sibTrans" cxnId="{28F13911-122F-4165-A25F-137DCBC759B2}">
      <dgm:prSet/>
      <dgm:spPr/>
      <dgm:t>
        <a:bodyPr/>
        <a:lstStyle/>
        <a:p>
          <a:endParaRPr lang="en-US"/>
        </a:p>
      </dgm:t>
    </dgm:pt>
    <dgm:pt modelId="{E86E0221-3619-45F0-AA43-8063B6786362}">
      <dgm:prSet phldrT="[Text]">
        <dgm:style>
          <a:lnRef idx="2">
            <a:schemeClr val="accent1"/>
          </a:lnRef>
          <a:fillRef idx="1">
            <a:schemeClr val="lt1"/>
          </a:fillRef>
          <a:effectRef idx="0">
            <a:schemeClr val="accent1"/>
          </a:effectRef>
          <a:fontRef idx="minor">
            <a:schemeClr val="dk1"/>
          </a:fontRef>
        </dgm:style>
      </dgm:prSet>
      <dgm:spPr/>
      <dgm:t>
        <a:bodyPr/>
        <a:lstStyle/>
        <a:p>
          <a:r>
            <a:rPr lang="en-US"/>
            <a:t>Performs assessment on SharePoint 2010 environments</a:t>
          </a:r>
        </a:p>
      </dgm:t>
    </dgm:pt>
    <dgm:pt modelId="{FB05AC93-C5B4-4798-8C8E-6101828D82E0}" type="parTrans" cxnId="{9DE5D8EA-6050-4DD1-97C5-B4B36D5AB3BF}">
      <dgm:prSet/>
      <dgm:spPr/>
      <dgm:t>
        <a:bodyPr/>
        <a:lstStyle/>
        <a:p>
          <a:endParaRPr lang="en-US"/>
        </a:p>
      </dgm:t>
    </dgm:pt>
    <dgm:pt modelId="{AC515B3C-87C5-452D-89CA-0EE271D589D9}" type="sibTrans" cxnId="{9DE5D8EA-6050-4DD1-97C5-B4B36D5AB3BF}">
      <dgm:prSet/>
      <dgm:spPr/>
      <dgm:t>
        <a:bodyPr/>
        <a:lstStyle/>
        <a:p>
          <a:endParaRPr lang="en-US"/>
        </a:p>
      </dgm:t>
    </dgm:pt>
    <dgm:pt modelId="{7181EF36-4417-4B0B-9EC1-042CF4FCA7EC}">
      <dgm:prSet phldrT="[Text]"/>
      <dgm:spPr>
        <a:solidFill>
          <a:schemeClr val="accent3"/>
        </a:solidFill>
      </dgm:spPr>
      <dgm:t>
        <a:bodyPr/>
        <a:lstStyle/>
        <a:p>
          <a:r>
            <a:rPr lang="en-US" b="1"/>
            <a:t>SMAT2013.exe</a:t>
          </a:r>
        </a:p>
      </dgm:t>
    </dgm:pt>
    <dgm:pt modelId="{8C000E92-6DFA-404F-9788-8142BCCEC297}" type="parTrans" cxnId="{4CFA98BB-A0F3-455C-A4FF-3A406ADEA564}">
      <dgm:prSet/>
      <dgm:spPr/>
      <dgm:t>
        <a:bodyPr/>
        <a:lstStyle/>
        <a:p>
          <a:endParaRPr lang="en-US"/>
        </a:p>
      </dgm:t>
    </dgm:pt>
    <dgm:pt modelId="{0A3891DA-B7A4-4407-BB97-F50EE9B823C2}" type="sibTrans" cxnId="{4CFA98BB-A0F3-455C-A4FF-3A406ADEA564}">
      <dgm:prSet/>
      <dgm:spPr/>
      <dgm:t>
        <a:bodyPr/>
        <a:lstStyle/>
        <a:p>
          <a:endParaRPr lang="en-US"/>
        </a:p>
      </dgm:t>
    </dgm:pt>
    <dgm:pt modelId="{5E3FED3E-1AA2-41B7-A64E-FF8EC7A583E3}">
      <dgm:prSet phldrT="[Text]">
        <dgm:style>
          <a:lnRef idx="2">
            <a:schemeClr val="accent3"/>
          </a:lnRef>
          <a:fillRef idx="1">
            <a:schemeClr val="lt1"/>
          </a:fillRef>
          <a:effectRef idx="0">
            <a:schemeClr val="accent3"/>
          </a:effectRef>
          <a:fontRef idx="minor">
            <a:schemeClr val="dk1"/>
          </a:fontRef>
        </dgm:style>
      </dgm:prSet>
      <dgm:spPr/>
      <dgm:t>
        <a:bodyPr/>
        <a:lstStyle/>
        <a:p>
          <a:r>
            <a:rPr lang="en-US"/>
            <a:t>Performs assessment on SharePoint 2013/2016 environments</a:t>
          </a:r>
        </a:p>
      </dgm:t>
    </dgm:pt>
    <dgm:pt modelId="{A145D1B0-A893-4A05-99BD-A93469529B24}" type="parTrans" cxnId="{95A4979E-5A55-44D1-A529-0C42ABF46740}">
      <dgm:prSet/>
      <dgm:spPr/>
      <dgm:t>
        <a:bodyPr/>
        <a:lstStyle/>
        <a:p>
          <a:endParaRPr lang="en-US"/>
        </a:p>
      </dgm:t>
    </dgm:pt>
    <dgm:pt modelId="{5AD06F7B-DD5E-4C55-8DAB-FD5BEA187DA2}" type="sibTrans" cxnId="{95A4979E-5A55-44D1-A529-0C42ABF46740}">
      <dgm:prSet/>
      <dgm:spPr/>
      <dgm:t>
        <a:bodyPr/>
        <a:lstStyle/>
        <a:p>
          <a:endParaRPr lang="en-US"/>
        </a:p>
      </dgm:t>
    </dgm:pt>
    <dgm:pt modelId="{C5862067-0E5D-4661-BA36-AD135244B0BD}">
      <dgm:prSet phldrT="[Text]"/>
      <dgm:spPr/>
      <dgm:t>
        <a:bodyPr/>
        <a:lstStyle/>
        <a:p>
          <a:r>
            <a:rPr lang="en-US" b="1"/>
            <a:t>SMIT.exe</a:t>
          </a:r>
        </a:p>
      </dgm:t>
    </dgm:pt>
    <dgm:pt modelId="{2FB95705-1968-42B1-A682-A6A756E720CD}" type="parTrans" cxnId="{0005CFB3-1016-4241-B29D-91FA2A7D1C9C}">
      <dgm:prSet/>
      <dgm:spPr/>
      <dgm:t>
        <a:bodyPr/>
        <a:lstStyle/>
        <a:p>
          <a:endParaRPr lang="en-US"/>
        </a:p>
      </dgm:t>
    </dgm:pt>
    <dgm:pt modelId="{3840866B-DD17-40AF-8F3A-8E8AB908C2C5}" type="sibTrans" cxnId="{0005CFB3-1016-4241-B29D-91FA2A7D1C9C}">
      <dgm:prSet/>
      <dgm:spPr/>
      <dgm:t>
        <a:bodyPr/>
        <a:lstStyle/>
        <a:p>
          <a:endParaRPr lang="en-US"/>
        </a:p>
      </dgm:t>
    </dgm:pt>
    <dgm:pt modelId="{DF6631E5-ECEA-461B-9F8E-D7FB34F15DE1}">
      <dgm:prSet phldrT="[Text]">
        <dgm:style>
          <a:lnRef idx="2">
            <a:schemeClr val="accent5"/>
          </a:lnRef>
          <a:fillRef idx="1">
            <a:schemeClr val="lt1"/>
          </a:fillRef>
          <a:effectRef idx="0">
            <a:schemeClr val="accent5"/>
          </a:effectRef>
          <a:fontRef idx="minor">
            <a:schemeClr val="dk1"/>
          </a:fontRef>
        </dgm:style>
      </dgm:prSet>
      <dgm:spPr/>
      <dgm:t>
        <a:bodyPr/>
        <a:lstStyle/>
        <a:p>
          <a:r>
            <a:rPr lang="en-US"/>
            <a:t>Performs identity mapping work for SharePoint 2010, 2013, 2016 environments</a:t>
          </a:r>
        </a:p>
      </dgm:t>
    </dgm:pt>
    <dgm:pt modelId="{167907D6-3C70-4F33-A9B8-2E8427E9173F}" type="parTrans" cxnId="{F66C58E9-3456-4F5F-B02B-73709C16DAB5}">
      <dgm:prSet/>
      <dgm:spPr/>
      <dgm:t>
        <a:bodyPr/>
        <a:lstStyle/>
        <a:p>
          <a:endParaRPr lang="en-US"/>
        </a:p>
      </dgm:t>
    </dgm:pt>
    <dgm:pt modelId="{B308C137-D03C-4BC8-9C7F-96FFF6713A0C}" type="sibTrans" cxnId="{F66C58E9-3456-4F5F-B02B-73709C16DAB5}">
      <dgm:prSet/>
      <dgm:spPr/>
      <dgm:t>
        <a:bodyPr/>
        <a:lstStyle/>
        <a:p>
          <a:endParaRPr lang="en-US"/>
        </a:p>
      </dgm:t>
    </dgm:pt>
    <dgm:pt modelId="{19EAD038-9854-4BE8-AE85-2F56D7AFEC9E}" type="pres">
      <dgm:prSet presAssocID="{2912157A-CC18-4B94-A06B-705AFC9AA67F}" presName="Name0" presStyleCnt="0">
        <dgm:presLayoutVars>
          <dgm:dir/>
          <dgm:animLvl val="lvl"/>
          <dgm:resizeHandles val="exact"/>
        </dgm:presLayoutVars>
      </dgm:prSet>
      <dgm:spPr/>
    </dgm:pt>
    <dgm:pt modelId="{C0A2744F-BB88-4ADD-8FDD-3188E531F04D}" type="pres">
      <dgm:prSet presAssocID="{BE9EEBD3-6ECB-411E-9E48-E91A8AEA861B}" presName="composite" presStyleCnt="0"/>
      <dgm:spPr/>
    </dgm:pt>
    <dgm:pt modelId="{B5756F7D-6374-459B-9CCF-6EF2DCE48CDE}" type="pres">
      <dgm:prSet presAssocID="{BE9EEBD3-6ECB-411E-9E48-E91A8AEA861B}" presName="parTx" presStyleLbl="alignNode1" presStyleIdx="0" presStyleCnt="4">
        <dgm:presLayoutVars>
          <dgm:chMax val="0"/>
          <dgm:chPref val="0"/>
          <dgm:bulletEnabled val="1"/>
        </dgm:presLayoutVars>
      </dgm:prSet>
      <dgm:spPr/>
    </dgm:pt>
    <dgm:pt modelId="{728FD59B-6898-4D9D-99EC-5C7CA8C1E6CA}" type="pres">
      <dgm:prSet presAssocID="{BE9EEBD3-6ECB-411E-9E48-E91A8AEA861B}" presName="desTx" presStyleLbl="alignAccFollowNode1" presStyleIdx="0" presStyleCnt="4">
        <dgm:presLayoutVars>
          <dgm:bulletEnabled val="1"/>
        </dgm:presLayoutVars>
      </dgm:prSet>
      <dgm:spPr/>
    </dgm:pt>
    <dgm:pt modelId="{6BEC6A5D-E839-4AC8-8F3C-C841C6218DF8}" type="pres">
      <dgm:prSet presAssocID="{0C77145E-744B-4DEA-AC5C-827DBDC86239}" presName="space" presStyleCnt="0"/>
      <dgm:spPr/>
    </dgm:pt>
    <dgm:pt modelId="{2C82CBC2-8BAA-4558-BDAE-B139E35E8A14}" type="pres">
      <dgm:prSet presAssocID="{422097E8-3007-4CF0-8FF9-BFA9470B5E8D}" presName="composite" presStyleCnt="0"/>
      <dgm:spPr/>
    </dgm:pt>
    <dgm:pt modelId="{541BF6B7-C307-419A-835E-C0140F36387D}" type="pres">
      <dgm:prSet presAssocID="{422097E8-3007-4CF0-8FF9-BFA9470B5E8D}" presName="parTx" presStyleLbl="alignNode1" presStyleIdx="1" presStyleCnt="4">
        <dgm:presLayoutVars>
          <dgm:chMax val="0"/>
          <dgm:chPref val="0"/>
          <dgm:bulletEnabled val="1"/>
        </dgm:presLayoutVars>
      </dgm:prSet>
      <dgm:spPr/>
    </dgm:pt>
    <dgm:pt modelId="{B159522F-BD9E-47F9-8E94-B9781679463E}" type="pres">
      <dgm:prSet presAssocID="{422097E8-3007-4CF0-8FF9-BFA9470B5E8D}" presName="desTx" presStyleLbl="alignAccFollowNode1" presStyleIdx="1" presStyleCnt="4">
        <dgm:presLayoutVars>
          <dgm:bulletEnabled val="1"/>
        </dgm:presLayoutVars>
      </dgm:prSet>
      <dgm:spPr/>
    </dgm:pt>
    <dgm:pt modelId="{706F5CF4-CD5A-4395-81B6-2083727F9698}" type="pres">
      <dgm:prSet presAssocID="{252E2F25-C84A-4494-8252-1F3451ACC4D8}" presName="space" presStyleCnt="0"/>
      <dgm:spPr/>
    </dgm:pt>
    <dgm:pt modelId="{5974196A-DB76-4FB9-86F1-111ECA66C7A6}" type="pres">
      <dgm:prSet presAssocID="{7181EF36-4417-4B0B-9EC1-042CF4FCA7EC}" presName="composite" presStyleCnt="0"/>
      <dgm:spPr/>
    </dgm:pt>
    <dgm:pt modelId="{10A49C20-D089-4C5C-9958-A2882D020B6C}" type="pres">
      <dgm:prSet presAssocID="{7181EF36-4417-4B0B-9EC1-042CF4FCA7EC}" presName="parTx" presStyleLbl="alignNode1" presStyleIdx="2" presStyleCnt="4">
        <dgm:presLayoutVars>
          <dgm:chMax val="0"/>
          <dgm:chPref val="0"/>
          <dgm:bulletEnabled val="1"/>
        </dgm:presLayoutVars>
      </dgm:prSet>
      <dgm:spPr/>
    </dgm:pt>
    <dgm:pt modelId="{9920B850-31E2-4566-A3F4-E199DFF778FF}" type="pres">
      <dgm:prSet presAssocID="{7181EF36-4417-4B0B-9EC1-042CF4FCA7EC}" presName="desTx" presStyleLbl="alignAccFollowNode1" presStyleIdx="2" presStyleCnt="4">
        <dgm:presLayoutVars>
          <dgm:bulletEnabled val="1"/>
        </dgm:presLayoutVars>
      </dgm:prSet>
      <dgm:spPr/>
    </dgm:pt>
    <dgm:pt modelId="{004C43A9-E4A6-4838-B18A-3421AEBF922E}" type="pres">
      <dgm:prSet presAssocID="{0A3891DA-B7A4-4407-BB97-F50EE9B823C2}" presName="space" presStyleCnt="0"/>
      <dgm:spPr/>
    </dgm:pt>
    <dgm:pt modelId="{E88B1CD0-EF83-48CA-841C-88E6F3ED7CA4}" type="pres">
      <dgm:prSet presAssocID="{C5862067-0E5D-4661-BA36-AD135244B0BD}" presName="composite" presStyleCnt="0"/>
      <dgm:spPr/>
    </dgm:pt>
    <dgm:pt modelId="{45F70C76-87A8-439C-8873-ABBE389DF87F}" type="pres">
      <dgm:prSet presAssocID="{C5862067-0E5D-4661-BA36-AD135244B0BD}" presName="parTx" presStyleLbl="alignNode1" presStyleIdx="3" presStyleCnt="4">
        <dgm:presLayoutVars>
          <dgm:chMax val="0"/>
          <dgm:chPref val="0"/>
          <dgm:bulletEnabled val="1"/>
        </dgm:presLayoutVars>
      </dgm:prSet>
      <dgm:spPr/>
    </dgm:pt>
    <dgm:pt modelId="{E3682BF4-E2AA-4525-8FCA-5ADEFF2355C6}" type="pres">
      <dgm:prSet presAssocID="{C5862067-0E5D-4661-BA36-AD135244B0BD}" presName="desTx" presStyleLbl="alignAccFollowNode1" presStyleIdx="3" presStyleCnt="4">
        <dgm:presLayoutVars>
          <dgm:bulletEnabled val="1"/>
        </dgm:presLayoutVars>
      </dgm:prSet>
      <dgm:spPr/>
    </dgm:pt>
  </dgm:ptLst>
  <dgm:cxnLst>
    <dgm:cxn modelId="{23793C0B-A219-4C03-AA37-629E155EE2D9}" type="presOf" srcId="{5E3FED3E-1AA2-41B7-A64E-FF8EC7A583E3}" destId="{9920B850-31E2-4566-A3F4-E199DFF778FF}" srcOrd="0" destOrd="0" presId="urn:microsoft.com/office/officeart/2005/8/layout/hList1"/>
    <dgm:cxn modelId="{9A7EA80E-638C-4ECF-AFB8-95B91D0B38FE}" type="presOf" srcId="{BE9EEBD3-6ECB-411E-9E48-E91A8AEA861B}" destId="{B5756F7D-6374-459B-9CCF-6EF2DCE48CDE}" srcOrd="0" destOrd="0" presId="urn:microsoft.com/office/officeart/2005/8/layout/hList1"/>
    <dgm:cxn modelId="{28F13911-122F-4165-A25F-137DCBC759B2}" srcId="{2912157A-CC18-4B94-A06B-705AFC9AA67F}" destId="{422097E8-3007-4CF0-8FF9-BFA9470B5E8D}" srcOrd="1" destOrd="0" parTransId="{D327A039-5816-49D2-A5BE-2EF57340EF69}" sibTransId="{252E2F25-C84A-4494-8252-1F3451ACC4D8}"/>
    <dgm:cxn modelId="{7A28D324-923C-46BD-94B9-80F5575A353E}" type="presOf" srcId="{E86E0221-3619-45F0-AA43-8063B6786362}" destId="{B159522F-BD9E-47F9-8E94-B9781679463E}" srcOrd="0" destOrd="0" presId="urn:microsoft.com/office/officeart/2005/8/layout/hList1"/>
    <dgm:cxn modelId="{A4455A2A-D927-4A8B-9B32-8D8243772F38}" srcId="{BE9EEBD3-6ECB-411E-9E48-E91A8AEA861B}" destId="{23FE7FEC-CF96-4DF4-A09D-417CEDA526CC}" srcOrd="0" destOrd="0" parTransId="{6E7967FF-3D07-444F-8378-0AAC0D57FCC1}" sibTransId="{FFB0854E-37FD-4E5E-B386-F1AAC933E3A0}"/>
    <dgm:cxn modelId="{61D7D72E-C29B-435A-8F9B-A2C7564BE012}" type="presOf" srcId="{7181EF36-4417-4B0B-9EC1-042CF4FCA7EC}" destId="{10A49C20-D089-4C5C-9958-A2882D020B6C}" srcOrd="0" destOrd="0" presId="urn:microsoft.com/office/officeart/2005/8/layout/hList1"/>
    <dgm:cxn modelId="{401E3342-2920-43A1-9A90-EE8D26353D9F}" type="presOf" srcId="{2912157A-CC18-4B94-A06B-705AFC9AA67F}" destId="{19EAD038-9854-4BE8-AE85-2F56D7AFEC9E}" srcOrd="0" destOrd="0" presId="urn:microsoft.com/office/officeart/2005/8/layout/hList1"/>
    <dgm:cxn modelId="{6A7E1368-BBED-455E-B758-61D0C35BD3FB}" type="presOf" srcId="{C5862067-0E5D-4661-BA36-AD135244B0BD}" destId="{45F70C76-87A8-439C-8873-ABBE389DF87F}" srcOrd="0" destOrd="0" presId="urn:microsoft.com/office/officeart/2005/8/layout/hList1"/>
    <dgm:cxn modelId="{17AD204D-F973-4BC0-B754-4B5CE4A65806}" type="presOf" srcId="{422097E8-3007-4CF0-8FF9-BFA9470B5E8D}" destId="{541BF6B7-C307-419A-835E-C0140F36387D}" srcOrd="0" destOrd="0" presId="urn:microsoft.com/office/officeart/2005/8/layout/hList1"/>
    <dgm:cxn modelId="{95A4979E-5A55-44D1-A529-0C42ABF46740}" srcId="{7181EF36-4417-4B0B-9EC1-042CF4FCA7EC}" destId="{5E3FED3E-1AA2-41B7-A64E-FF8EC7A583E3}" srcOrd="0" destOrd="0" parTransId="{A145D1B0-A893-4A05-99BD-A93469529B24}" sibTransId="{5AD06F7B-DD5E-4C55-8DAB-FD5BEA187DA2}"/>
    <dgm:cxn modelId="{0005CFB3-1016-4241-B29D-91FA2A7D1C9C}" srcId="{2912157A-CC18-4B94-A06B-705AFC9AA67F}" destId="{C5862067-0E5D-4661-BA36-AD135244B0BD}" srcOrd="3" destOrd="0" parTransId="{2FB95705-1968-42B1-A682-A6A756E720CD}" sibTransId="{3840866B-DD17-40AF-8F3A-8E8AB908C2C5}"/>
    <dgm:cxn modelId="{4CFA98BB-A0F3-455C-A4FF-3A406ADEA564}" srcId="{2912157A-CC18-4B94-A06B-705AFC9AA67F}" destId="{7181EF36-4417-4B0B-9EC1-042CF4FCA7EC}" srcOrd="2" destOrd="0" parTransId="{8C000E92-6DFA-404F-9788-8142BCCEC297}" sibTransId="{0A3891DA-B7A4-4407-BB97-F50EE9B823C2}"/>
    <dgm:cxn modelId="{95F71FC0-AA9B-4A83-B5A7-4D9C233837F7}" srcId="{2912157A-CC18-4B94-A06B-705AFC9AA67F}" destId="{BE9EEBD3-6ECB-411E-9E48-E91A8AEA861B}" srcOrd="0" destOrd="0" parTransId="{3EA81F33-D0D3-4468-AC17-C1B68B8467F9}" sibTransId="{0C77145E-744B-4DEA-AC5C-827DBDC86239}"/>
    <dgm:cxn modelId="{5AE43FC0-A290-4A1E-AD9E-4781602905D3}" type="presOf" srcId="{23FE7FEC-CF96-4DF4-A09D-417CEDA526CC}" destId="{728FD59B-6898-4D9D-99EC-5C7CA8C1E6CA}" srcOrd="0" destOrd="0" presId="urn:microsoft.com/office/officeart/2005/8/layout/hList1"/>
    <dgm:cxn modelId="{F66C58E9-3456-4F5F-B02B-73709C16DAB5}" srcId="{C5862067-0E5D-4661-BA36-AD135244B0BD}" destId="{DF6631E5-ECEA-461B-9F8E-D7FB34F15DE1}" srcOrd="0" destOrd="0" parTransId="{167907D6-3C70-4F33-A9B8-2E8427E9173F}" sibTransId="{B308C137-D03C-4BC8-9C7F-96FFF6713A0C}"/>
    <dgm:cxn modelId="{9DE5D8EA-6050-4DD1-97C5-B4B36D5AB3BF}" srcId="{422097E8-3007-4CF0-8FF9-BFA9470B5E8D}" destId="{E86E0221-3619-45F0-AA43-8063B6786362}" srcOrd="0" destOrd="0" parTransId="{FB05AC93-C5B4-4798-8C8E-6101828D82E0}" sibTransId="{AC515B3C-87C5-452D-89CA-0EE271D589D9}"/>
    <dgm:cxn modelId="{2CFD13EE-A83A-48CB-A89A-ECB366F1297B}" type="presOf" srcId="{DF6631E5-ECEA-461B-9F8E-D7FB34F15DE1}" destId="{E3682BF4-E2AA-4525-8FCA-5ADEFF2355C6}" srcOrd="0" destOrd="0" presId="urn:microsoft.com/office/officeart/2005/8/layout/hList1"/>
    <dgm:cxn modelId="{8AD5F6FE-1B24-4BE2-8BD1-AA47D6B64714}" type="presParOf" srcId="{19EAD038-9854-4BE8-AE85-2F56D7AFEC9E}" destId="{C0A2744F-BB88-4ADD-8FDD-3188E531F04D}" srcOrd="0" destOrd="0" presId="urn:microsoft.com/office/officeart/2005/8/layout/hList1"/>
    <dgm:cxn modelId="{153A9620-9A04-4589-BBB5-C422A50BC54D}" type="presParOf" srcId="{C0A2744F-BB88-4ADD-8FDD-3188E531F04D}" destId="{B5756F7D-6374-459B-9CCF-6EF2DCE48CDE}" srcOrd="0" destOrd="0" presId="urn:microsoft.com/office/officeart/2005/8/layout/hList1"/>
    <dgm:cxn modelId="{6FFA5E4D-5544-401C-91BC-DB9E2C871AC4}" type="presParOf" srcId="{C0A2744F-BB88-4ADD-8FDD-3188E531F04D}" destId="{728FD59B-6898-4D9D-99EC-5C7CA8C1E6CA}" srcOrd="1" destOrd="0" presId="urn:microsoft.com/office/officeart/2005/8/layout/hList1"/>
    <dgm:cxn modelId="{7BC2FACC-573B-44FD-AC5B-F3D533DD532F}" type="presParOf" srcId="{19EAD038-9854-4BE8-AE85-2F56D7AFEC9E}" destId="{6BEC6A5D-E839-4AC8-8F3C-C841C6218DF8}" srcOrd="1" destOrd="0" presId="urn:microsoft.com/office/officeart/2005/8/layout/hList1"/>
    <dgm:cxn modelId="{32AF4C85-0E35-4261-9A50-FA1C9010C964}" type="presParOf" srcId="{19EAD038-9854-4BE8-AE85-2F56D7AFEC9E}" destId="{2C82CBC2-8BAA-4558-BDAE-B139E35E8A14}" srcOrd="2" destOrd="0" presId="urn:microsoft.com/office/officeart/2005/8/layout/hList1"/>
    <dgm:cxn modelId="{2529276C-8F0F-461A-8831-B633F06EF46D}" type="presParOf" srcId="{2C82CBC2-8BAA-4558-BDAE-B139E35E8A14}" destId="{541BF6B7-C307-419A-835E-C0140F36387D}" srcOrd="0" destOrd="0" presId="urn:microsoft.com/office/officeart/2005/8/layout/hList1"/>
    <dgm:cxn modelId="{2E88A8EF-B120-46EB-99B6-C76597358358}" type="presParOf" srcId="{2C82CBC2-8BAA-4558-BDAE-B139E35E8A14}" destId="{B159522F-BD9E-47F9-8E94-B9781679463E}" srcOrd="1" destOrd="0" presId="urn:microsoft.com/office/officeart/2005/8/layout/hList1"/>
    <dgm:cxn modelId="{BAD9455C-A85F-43D9-A031-ED7964DBC197}" type="presParOf" srcId="{19EAD038-9854-4BE8-AE85-2F56D7AFEC9E}" destId="{706F5CF4-CD5A-4395-81B6-2083727F9698}" srcOrd="3" destOrd="0" presId="urn:microsoft.com/office/officeart/2005/8/layout/hList1"/>
    <dgm:cxn modelId="{C83C19DA-E986-4D79-B74D-0DC70738426C}" type="presParOf" srcId="{19EAD038-9854-4BE8-AE85-2F56D7AFEC9E}" destId="{5974196A-DB76-4FB9-86F1-111ECA66C7A6}" srcOrd="4" destOrd="0" presId="urn:microsoft.com/office/officeart/2005/8/layout/hList1"/>
    <dgm:cxn modelId="{236662B3-DFB7-4059-AE4F-27F51BE341B7}" type="presParOf" srcId="{5974196A-DB76-4FB9-86F1-111ECA66C7A6}" destId="{10A49C20-D089-4C5C-9958-A2882D020B6C}" srcOrd="0" destOrd="0" presId="urn:microsoft.com/office/officeart/2005/8/layout/hList1"/>
    <dgm:cxn modelId="{BF9ADB5C-6FDE-4828-9615-03177954AB6B}" type="presParOf" srcId="{5974196A-DB76-4FB9-86F1-111ECA66C7A6}" destId="{9920B850-31E2-4566-A3F4-E199DFF778FF}" srcOrd="1" destOrd="0" presId="urn:microsoft.com/office/officeart/2005/8/layout/hList1"/>
    <dgm:cxn modelId="{F07C3306-FEEB-4C6C-A017-C915D85F5036}" type="presParOf" srcId="{19EAD038-9854-4BE8-AE85-2F56D7AFEC9E}" destId="{004C43A9-E4A6-4838-B18A-3421AEBF922E}" srcOrd="5" destOrd="0" presId="urn:microsoft.com/office/officeart/2005/8/layout/hList1"/>
    <dgm:cxn modelId="{B7CC60F0-E6E0-43BB-B732-1565204792A9}" type="presParOf" srcId="{19EAD038-9854-4BE8-AE85-2F56D7AFEC9E}" destId="{E88B1CD0-EF83-48CA-841C-88E6F3ED7CA4}" srcOrd="6" destOrd="0" presId="urn:microsoft.com/office/officeart/2005/8/layout/hList1"/>
    <dgm:cxn modelId="{20A33E80-0038-43A0-B4C9-C147AFDC8A97}" type="presParOf" srcId="{E88B1CD0-EF83-48CA-841C-88E6F3ED7CA4}" destId="{45F70C76-87A8-439C-8873-ABBE389DF87F}" srcOrd="0" destOrd="0" presId="urn:microsoft.com/office/officeart/2005/8/layout/hList1"/>
    <dgm:cxn modelId="{B0C2D966-DEE2-4C26-9282-A700355AF6AD}" type="presParOf" srcId="{E88B1CD0-EF83-48CA-841C-88E6F3ED7CA4}" destId="{E3682BF4-E2AA-4525-8FCA-5ADEFF2355C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0C3BD4-B093-4B4C-BF13-F3EA24C6BFAF}" type="doc">
      <dgm:prSet loTypeId="urn:microsoft.com/office/officeart/2005/8/layout/bProcess3" loCatId="process" qsTypeId="urn:microsoft.com/office/officeart/2005/8/quickstyle/simple1" qsCatId="simple" csTypeId="urn:microsoft.com/office/officeart/2005/8/colors/accent3_1" csCatId="accent3" phldr="1"/>
      <dgm:spPr/>
      <dgm:t>
        <a:bodyPr/>
        <a:lstStyle/>
        <a:p>
          <a:endParaRPr lang="en-US"/>
        </a:p>
      </dgm:t>
    </dgm:pt>
    <dgm:pt modelId="{12B8473E-3C66-4B50-8A40-71FDA7229FCA}">
      <dgm:prSet phldrT="[Text]"/>
      <dgm:spPr/>
      <dgm:t>
        <a:bodyPr/>
        <a:lstStyle/>
        <a:p>
          <a:r>
            <a:rPr lang="en-US"/>
            <a:t>Launch SMAT Tool </a:t>
          </a:r>
        </a:p>
      </dgm:t>
    </dgm:pt>
    <dgm:pt modelId="{C2070EED-2B0D-473B-A390-3DA77CF2203F}" type="parTrans" cxnId="{2CA27A56-6DB5-4145-BE54-B75512FA8F7C}">
      <dgm:prSet/>
      <dgm:spPr/>
      <dgm:t>
        <a:bodyPr/>
        <a:lstStyle/>
        <a:p>
          <a:endParaRPr lang="en-US"/>
        </a:p>
      </dgm:t>
    </dgm:pt>
    <dgm:pt modelId="{5620401A-0F2C-421E-BA2D-8DF231DB833E}" type="sibTrans" cxnId="{2CA27A56-6DB5-4145-BE54-B75512FA8F7C}">
      <dgm:prSet/>
      <dgm:spPr/>
      <dgm:t>
        <a:bodyPr/>
        <a:lstStyle/>
        <a:p>
          <a:endParaRPr lang="en-US"/>
        </a:p>
      </dgm:t>
    </dgm:pt>
    <dgm:pt modelId="{14E43C43-B146-4E08-9EA3-091BFDD24287}">
      <dgm:prSet phldrT="[Text]"/>
      <dgm:spPr/>
      <dgm:t>
        <a:bodyPr/>
        <a:lstStyle/>
        <a:p>
          <a:r>
            <a:rPr lang="en-US" b="1"/>
            <a:t>Provide consent </a:t>
          </a:r>
          <a:r>
            <a:rPr lang="en-US"/>
            <a:t>to allow the tool to access your Azure Active Directory.</a:t>
          </a:r>
        </a:p>
      </dgm:t>
    </dgm:pt>
    <dgm:pt modelId="{BDCAF702-4BE1-4994-A898-2E6BC001972B}" type="parTrans" cxnId="{0ACDE161-734F-441E-ACDE-D9988ECA3486}">
      <dgm:prSet/>
      <dgm:spPr/>
      <dgm:t>
        <a:bodyPr/>
        <a:lstStyle/>
        <a:p>
          <a:endParaRPr lang="en-US"/>
        </a:p>
      </dgm:t>
    </dgm:pt>
    <dgm:pt modelId="{57DECAB5-28EE-45B3-8126-BC70DC46319B}" type="sibTrans" cxnId="{0ACDE161-734F-441E-ACDE-D9988ECA3486}">
      <dgm:prSet/>
      <dgm:spPr/>
      <dgm:t>
        <a:bodyPr/>
        <a:lstStyle/>
        <a:p>
          <a:endParaRPr lang="en-US"/>
        </a:p>
      </dgm:t>
    </dgm:pt>
    <dgm:pt modelId="{8BBE00F1-886D-4188-A334-69382F1A9860}">
      <dgm:prSet phldrT="[Text]"/>
      <dgm:spPr/>
      <dgm:t>
        <a:bodyPr/>
        <a:lstStyle/>
        <a:p>
          <a:r>
            <a:rPr lang="en-US" b="1">
              <a:latin typeface="+mn-lt"/>
            </a:rPr>
            <a:t>Run SMIT</a:t>
          </a:r>
          <a:endParaRPr lang="en-US">
            <a:latin typeface="+mn-lt"/>
          </a:endParaRPr>
        </a:p>
      </dgm:t>
    </dgm:pt>
    <dgm:pt modelId="{8395371F-84D5-4402-A14B-FF375BB23A60}" type="parTrans" cxnId="{D0574E8E-C877-4E4E-BD42-9BA61B22881B}">
      <dgm:prSet/>
      <dgm:spPr/>
      <dgm:t>
        <a:bodyPr/>
        <a:lstStyle/>
        <a:p>
          <a:endParaRPr lang="en-US"/>
        </a:p>
      </dgm:t>
    </dgm:pt>
    <dgm:pt modelId="{F0AE6991-628B-4909-BCE4-C9F22EC41017}" type="sibTrans" cxnId="{D0574E8E-C877-4E4E-BD42-9BA61B22881B}">
      <dgm:prSet/>
      <dgm:spPr/>
      <dgm:t>
        <a:bodyPr/>
        <a:lstStyle/>
        <a:p>
          <a:endParaRPr lang="en-US"/>
        </a:p>
      </dgm:t>
    </dgm:pt>
    <dgm:pt modelId="{C55F0718-2A1E-4E3E-B799-2F21210B4170}">
      <dgm:prSet phldrT="[Text]"/>
      <dgm:spPr/>
      <dgm:t>
        <a:bodyPr/>
        <a:lstStyle/>
        <a:p>
          <a:r>
            <a:rPr lang="en-US"/>
            <a:t>Review SMIT Logs </a:t>
          </a:r>
        </a:p>
      </dgm:t>
    </dgm:pt>
    <dgm:pt modelId="{585EA9BA-2724-41AC-B244-7E712C09D70F}" type="parTrans" cxnId="{7B933BD3-C65D-49FB-A133-2E25445168B9}">
      <dgm:prSet/>
      <dgm:spPr/>
      <dgm:t>
        <a:bodyPr/>
        <a:lstStyle/>
        <a:p>
          <a:endParaRPr lang="en-US"/>
        </a:p>
      </dgm:t>
    </dgm:pt>
    <dgm:pt modelId="{AED72B04-5C45-4AE1-B094-D6903ED1B049}" type="sibTrans" cxnId="{7B933BD3-C65D-49FB-A133-2E25445168B9}">
      <dgm:prSet/>
      <dgm:spPr/>
      <dgm:t>
        <a:bodyPr/>
        <a:lstStyle/>
        <a:p>
          <a:endParaRPr lang="en-US"/>
        </a:p>
      </dgm:t>
    </dgm:pt>
    <dgm:pt modelId="{26DD142D-4779-4A92-B106-2CEDA79B7BBF}">
      <dgm:prSet phldrT="[Text]"/>
      <dgm:spPr/>
      <dgm:t>
        <a:bodyPr/>
        <a:lstStyle/>
        <a:p>
          <a:r>
            <a:rPr lang="en-US"/>
            <a:t>Review SMIT Reports</a:t>
          </a:r>
        </a:p>
      </dgm:t>
    </dgm:pt>
    <dgm:pt modelId="{5DC82506-E163-41FF-AF02-F65C97C27937}" type="parTrans" cxnId="{D86E3D1B-CDB4-4E10-B4CE-0BEB49FC939D}">
      <dgm:prSet/>
      <dgm:spPr/>
      <dgm:t>
        <a:bodyPr/>
        <a:lstStyle/>
        <a:p>
          <a:endParaRPr lang="en-US"/>
        </a:p>
      </dgm:t>
    </dgm:pt>
    <dgm:pt modelId="{7F61422E-A9FD-4761-827B-ED2634FCC56D}" type="sibTrans" cxnId="{D86E3D1B-CDB4-4E10-B4CE-0BEB49FC939D}">
      <dgm:prSet/>
      <dgm:spPr/>
      <dgm:t>
        <a:bodyPr/>
        <a:lstStyle/>
        <a:p>
          <a:endParaRPr lang="en-US"/>
        </a:p>
      </dgm:t>
    </dgm:pt>
    <dgm:pt modelId="{AD56EA84-129E-411E-8A12-1648E899ACC8}" type="pres">
      <dgm:prSet presAssocID="{7B0C3BD4-B093-4B4C-BF13-F3EA24C6BFAF}" presName="Name0" presStyleCnt="0">
        <dgm:presLayoutVars>
          <dgm:dir/>
          <dgm:resizeHandles val="exact"/>
        </dgm:presLayoutVars>
      </dgm:prSet>
      <dgm:spPr/>
    </dgm:pt>
    <dgm:pt modelId="{95101E16-8406-45C9-855E-939293C2315F}" type="pres">
      <dgm:prSet presAssocID="{12B8473E-3C66-4B50-8A40-71FDA7229FCA}" presName="node" presStyleLbl="node1" presStyleIdx="0" presStyleCnt="5">
        <dgm:presLayoutVars>
          <dgm:bulletEnabled val="1"/>
        </dgm:presLayoutVars>
      </dgm:prSet>
      <dgm:spPr/>
    </dgm:pt>
    <dgm:pt modelId="{5E147C15-17E2-4831-8DEA-2C2F3B26C099}" type="pres">
      <dgm:prSet presAssocID="{5620401A-0F2C-421E-BA2D-8DF231DB833E}" presName="sibTrans" presStyleLbl="sibTrans1D1" presStyleIdx="0" presStyleCnt="4"/>
      <dgm:spPr/>
    </dgm:pt>
    <dgm:pt modelId="{6EFA201E-31C8-494C-9568-5C83244ED07B}" type="pres">
      <dgm:prSet presAssocID="{5620401A-0F2C-421E-BA2D-8DF231DB833E}" presName="connectorText" presStyleLbl="sibTrans1D1" presStyleIdx="0" presStyleCnt="4"/>
      <dgm:spPr/>
    </dgm:pt>
    <dgm:pt modelId="{BBFC0E9E-E1F5-4A96-90DE-8B1041006BAC}" type="pres">
      <dgm:prSet presAssocID="{14E43C43-B146-4E08-9EA3-091BFDD24287}" presName="node" presStyleLbl="node1" presStyleIdx="1" presStyleCnt="5">
        <dgm:presLayoutVars>
          <dgm:bulletEnabled val="1"/>
        </dgm:presLayoutVars>
      </dgm:prSet>
      <dgm:spPr/>
    </dgm:pt>
    <dgm:pt modelId="{494D3685-82DE-47DE-BE80-E705E57FB16D}" type="pres">
      <dgm:prSet presAssocID="{57DECAB5-28EE-45B3-8126-BC70DC46319B}" presName="sibTrans" presStyleLbl="sibTrans1D1" presStyleIdx="1" presStyleCnt="4"/>
      <dgm:spPr/>
    </dgm:pt>
    <dgm:pt modelId="{CB11BD5E-178C-4D2F-8FB5-BF808C208FA1}" type="pres">
      <dgm:prSet presAssocID="{57DECAB5-28EE-45B3-8126-BC70DC46319B}" presName="connectorText" presStyleLbl="sibTrans1D1" presStyleIdx="1" presStyleCnt="4"/>
      <dgm:spPr/>
    </dgm:pt>
    <dgm:pt modelId="{9C0764D9-24DA-4178-8C88-2BF3B34205B3}" type="pres">
      <dgm:prSet presAssocID="{8BBE00F1-886D-4188-A334-69382F1A9860}" presName="node" presStyleLbl="node1" presStyleIdx="2" presStyleCnt="5">
        <dgm:presLayoutVars>
          <dgm:bulletEnabled val="1"/>
        </dgm:presLayoutVars>
      </dgm:prSet>
      <dgm:spPr/>
    </dgm:pt>
    <dgm:pt modelId="{0A28998B-502E-442C-830F-DAE3DB606D23}" type="pres">
      <dgm:prSet presAssocID="{F0AE6991-628B-4909-BCE4-C9F22EC41017}" presName="sibTrans" presStyleLbl="sibTrans1D1" presStyleIdx="2" presStyleCnt="4"/>
      <dgm:spPr/>
    </dgm:pt>
    <dgm:pt modelId="{AD5DD15E-14F7-4DEC-BCD4-42B0C568715F}" type="pres">
      <dgm:prSet presAssocID="{F0AE6991-628B-4909-BCE4-C9F22EC41017}" presName="connectorText" presStyleLbl="sibTrans1D1" presStyleIdx="2" presStyleCnt="4"/>
      <dgm:spPr/>
    </dgm:pt>
    <dgm:pt modelId="{AC7BE891-6B17-465E-9B04-068032687467}" type="pres">
      <dgm:prSet presAssocID="{C55F0718-2A1E-4E3E-B799-2F21210B4170}" presName="node" presStyleLbl="node1" presStyleIdx="3" presStyleCnt="5">
        <dgm:presLayoutVars>
          <dgm:bulletEnabled val="1"/>
        </dgm:presLayoutVars>
      </dgm:prSet>
      <dgm:spPr/>
    </dgm:pt>
    <dgm:pt modelId="{3271E0D9-281F-4C15-9E79-EB369C9651D2}" type="pres">
      <dgm:prSet presAssocID="{AED72B04-5C45-4AE1-B094-D6903ED1B049}" presName="sibTrans" presStyleLbl="sibTrans1D1" presStyleIdx="3" presStyleCnt="4"/>
      <dgm:spPr/>
    </dgm:pt>
    <dgm:pt modelId="{3E96433C-42BB-40DD-A4D0-CE0CE2BFCC78}" type="pres">
      <dgm:prSet presAssocID="{AED72B04-5C45-4AE1-B094-D6903ED1B049}" presName="connectorText" presStyleLbl="sibTrans1D1" presStyleIdx="3" presStyleCnt="4"/>
      <dgm:spPr/>
    </dgm:pt>
    <dgm:pt modelId="{EC666213-85FB-4A85-96B5-173C728D5145}" type="pres">
      <dgm:prSet presAssocID="{26DD142D-4779-4A92-B106-2CEDA79B7BBF}" presName="node" presStyleLbl="node1" presStyleIdx="4" presStyleCnt="5">
        <dgm:presLayoutVars>
          <dgm:bulletEnabled val="1"/>
        </dgm:presLayoutVars>
      </dgm:prSet>
      <dgm:spPr/>
    </dgm:pt>
  </dgm:ptLst>
  <dgm:cxnLst>
    <dgm:cxn modelId="{6F1FC60F-456A-46D9-925B-5C1FF7B2270D}" type="presOf" srcId="{5620401A-0F2C-421E-BA2D-8DF231DB833E}" destId="{6EFA201E-31C8-494C-9568-5C83244ED07B}" srcOrd="1" destOrd="0" presId="urn:microsoft.com/office/officeart/2005/8/layout/bProcess3"/>
    <dgm:cxn modelId="{D86E3D1B-CDB4-4E10-B4CE-0BEB49FC939D}" srcId="{7B0C3BD4-B093-4B4C-BF13-F3EA24C6BFAF}" destId="{26DD142D-4779-4A92-B106-2CEDA79B7BBF}" srcOrd="4" destOrd="0" parTransId="{5DC82506-E163-41FF-AF02-F65C97C27937}" sibTransId="{7F61422E-A9FD-4761-827B-ED2634FCC56D}"/>
    <dgm:cxn modelId="{DCC2AC3C-B70B-4F51-A56C-E820B3CB6471}" type="presOf" srcId="{12B8473E-3C66-4B50-8A40-71FDA7229FCA}" destId="{95101E16-8406-45C9-855E-939293C2315F}" srcOrd="0" destOrd="0" presId="urn:microsoft.com/office/officeart/2005/8/layout/bProcess3"/>
    <dgm:cxn modelId="{0ACDE161-734F-441E-ACDE-D9988ECA3486}" srcId="{7B0C3BD4-B093-4B4C-BF13-F3EA24C6BFAF}" destId="{14E43C43-B146-4E08-9EA3-091BFDD24287}" srcOrd="1" destOrd="0" parTransId="{BDCAF702-4BE1-4994-A898-2E6BC001972B}" sibTransId="{57DECAB5-28EE-45B3-8126-BC70DC46319B}"/>
    <dgm:cxn modelId="{A2CC484E-9EF3-4F12-934F-109BCCD40DF0}" type="presOf" srcId="{8BBE00F1-886D-4188-A334-69382F1A9860}" destId="{9C0764D9-24DA-4178-8C88-2BF3B34205B3}" srcOrd="0" destOrd="0" presId="urn:microsoft.com/office/officeart/2005/8/layout/bProcess3"/>
    <dgm:cxn modelId="{EF92DB50-CD46-4FD1-9762-A2E07D08E633}" type="presOf" srcId="{7B0C3BD4-B093-4B4C-BF13-F3EA24C6BFAF}" destId="{AD56EA84-129E-411E-8A12-1648E899ACC8}" srcOrd="0" destOrd="0" presId="urn:microsoft.com/office/officeart/2005/8/layout/bProcess3"/>
    <dgm:cxn modelId="{024FA275-FB9A-409F-B750-E1653B36AA94}" type="presOf" srcId="{57DECAB5-28EE-45B3-8126-BC70DC46319B}" destId="{494D3685-82DE-47DE-BE80-E705E57FB16D}" srcOrd="0" destOrd="0" presId="urn:microsoft.com/office/officeart/2005/8/layout/bProcess3"/>
    <dgm:cxn modelId="{2CF21156-1193-41B1-9BF4-BEC005358728}" type="presOf" srcId="{5620401A-0F2C-421E-BA2D-8DF231DB833E}" destId="{5E147C15-17E2-4831-8DEA-2C2F3B26C099}" srcOrd="0" destOrd="0" presId="urn:microsoft.com/office/officeart/2005/8/layout/bProcess3"/>
    <dgm:cxn modelId="{2CA27A56-6DB5-4145-BE54-B75512FA8F7C}" srcId="{7B0C3BD4-B093-4B4C-BF13-F3EA24C6BFAF}" destId="{12B8473E-3C66-4B50-8A40-71FDA7229FCA}" srcOrd="0" destOrd="0" parTransId="{C2070EED-2B0D-473B-A390-3DA77CF2203F}" sibTransId="{5620401A-0F2C-421E-BA2D-8DF231DB833E}"/>
    <dgm:cxn modelId="{08727357-AB12-4F93-AAAA-F227519D5DC0}" type="presOf" srcId="{26DD142D-4779-4A92-B106-2CEDA79B7BBF}" destId="{EC666213-85FB-4A85-96B5-173C728D5145}" srcOrd="0" destOrd="0" presId="urn:microsoft.com/office/officeart/2005/8/layout/bProcess3"/>
    <dgm:cxn modelId="{E56BCB7A-870D-41B2-AA39-D28E73F388B5}" type="presOf" srcId="{AED72B04-5C45-4AE1-B094-D6903ED1B049}" destId="{3271E0D9-281F-4C15-9E79-EB369C9651D2}" srcOrd="0" destOrd="0" presId="urn:microsoft.com/office/officeart/2005/8/layout/bProcess3"/>
    <dgm:cxn modelId="{474A5280-5E87-4AE8-98C7-600D5C99B5D5}" type="presOf" srcId="{AED72B04-5C45-4AE1-B094-D6903ED1B049}" destId="{3E96433C-42BB-40DD-A4D0-CE0CE2BFCC78}" srcOrd="1" destOrd="0" presId="urn:microsoft.com/office/officeart/2005/8/layout/bProcess3"/>
    <dgm:cxn modelId="{D0574E8E-C877-4E4E-BD42-9BA61B22881B}" srcId="{7B0C3BD4-B093-4B4C-BF13-F3EA24C6BFAF}" destId="{8BBE00F1-886D-4188-A334-69382F1A9860}" srcOrd="2" destOrd="0" parTransId="{8395371F-84D5-4402-A14B-FF375BB23A60}" sibTransId="{F0AE6991-628B-4909-BCE4-C9F22EC41017}"/>
    <dgm:cxn modelId="{15D05EB6-6283-4013-AB73-F91DBCB40BA0}" type="presOf" srcId="{C55F0718-2A1E-4E3E-B799-2F21210B4170}" destId="{AC7BE891-6B17-465E-9B04-068032687467}" srcOrd="0" destOrd="0" presId="urn:microsoft.com/office/officeart/2005/8/layout/bProcess3"/>
    <dgm:cxn modelId="{826E56C2-E10F-4D88-8523-39D3E416BE95}" type="presOf" srcId="{F0AE6991-628B-4909-BCE4-C9F22EC41017}" destId="{AD5DD15E-14F7-4DEC-BCD4-42B0C568715F}" srcOrd="1" destOrd="0" presId="urn:microsoft.com/office/officeart/2005/8/layout/bProcess3"/>
    <dgm:cxn modelId="{F5EF50C5-CA81-40B9-A331-3C935092F5C1}" type="presOf" srcId="{57DECAB5-28EE-45B3-8126-BC70DC46319B}" destId="{CB11BD5E-178C-4D2F-8FB5-BF808C208FA1}" srcOrd="1" destOrd="0" presId="urn:microsoft.com/office/officeart/2005/8/layout/bProcess3"/>
    <dgm:cxn modelId="{7B933BD3-C65D-49FB-A133-2E25445168B9}" srcId="{7B0C3BD4-B093-4B4C-BF13-F3EA24C6BFAF}" destId="{C55F0718-2A1E-4E3E-B799-2F21210B4170}" srcOrd="3" destOrd="0" parTransId="{585EA9BA-2724-41AC-B244-7E712C09D70F}" sibTransId="{AED72B04-5C45-4AE1-B094-D6903ED1B049}"/>
    <dgm:cxn modelId="{73562EDC-720B-4344-86FB-DEF02842AE2A}" type="presOf" srcId="{F0AE6991-628B-4909-BCE4-C9F22EC41017}" destId="{0A28998B-502E-442C-830F-DAE3DB606D23}" srcOrd="0" destOrd="0" presId="urn:microsoft.com/office/officeart/2005/8/layout/bProcess3"/>
    <dgm:cxn modelId="{B5BA67EB-B5D7-429D-99A2-03DF55EA0A0B}" type="presOf" srcId="{14E43C43-B146-4E08-9EA3-091BFDD24287}" destId="{BBFC0E9E-E1F5-4A96-90DE-8B1041006BAC}" srcOrd="0" destOrd="0" presId="urn:microsoft.com/office/officeart/2005/8/layout/bProcess3"/>
    <dgm:cxn modelId="{A7DB281C-B019-46DD-B5D8-0C2EDE56AE17}" type="presParOf" srcId="{AD56EA84-129E-411E-8A12-1648E899ACC8}" destId="{95101E16-8406-45C9-855E-939293C2315F}" srcOrd="0" destOrd="0" presId="urn:microsoft.com/office/officeart/2005/8/layout/bProcess3"/>
    <dgm:cxn modelId="{F1FFB4DA-F962-4848-B35D-ADA991DFDEAD}" type="presParOf" srcId="{AD56EA84-129E-411E-8A12-1648E899ACC8}" destId="{5E147C15-17E2-4831-8DEA-2C2F3B26C099}" srcOrd="1" destOrd="0" presId="urn:microsoft.com/office/officeart/2005/8/layout/bProcess3"/>
    <dgm:cxn modelId="{E5BE14AE-BDC7-40C4-96DF-0E4D304CBF1D}" type="presParOf" srcId="{5E147C15-17E2-4831-8DEA-2C2F3B26C099}" destId="{6EFA201E-31C8-494C-9568-5C83244ED07B}" srcOrd="0" destOrd="0" presId="urn:microsoft.com/office/officeart/2005/8/layout/bProcess3"/>
    <dgm:cxn modelId="{47CD5D24-1E29-4C7A-AC18-D4AFCC5E32D8}" type="presParOf" srcId="{AD56EA84-129E-411E-8A12-1648E899ACC8}" destId="{BBFC0E9E-E1F5-4A96-90DE-8B1041006BAC}" srcOrd="2" destOrd="0" presId="urn:microsoft.com/office/officeart/2005/8/layout/bProcess3"/>
    <dgm:cxn modelId="{A577D69C-F4AA-4404-8D6C-54CA2D6CA384}" type="presParOf" srcId="{AD56EA84-129E-411E-8A12-1648E899ACC8}" destId="{494D3685-82DE-47DE-BE80-E705E57FB16D}" srcOrd="3" destOrd="0" presId="urn:microsoft.com/office/officeart/2005/8/layout/bProcess3"/>
    <dgm:cxn modelId="{3A2692F8-85F2-4F53-9293-82B3244F9211}" type="presParOf" srcId="{494D3685-82DE-47DE-BE80-E705E57FB16D}" destId="{CB11BD5E-178C-4D2F-8FB5-BF808C208FA1}" srcOrd="0" destOrd="0" presId="urn:microsoft.com/office/officeart/2005/8/layout/bProcess3"/>
    <dgm:cxn modelId="{0021B95F-BBA9-4504-BC46-32F5D01A0FA8}" type="presParOf" srcId="{AD56EA84-129E-411E-8A12-1648E899ACC8}" destId="{9C0764D9-24DA-4178-8C88-2BF3B34205B3}" srcOrd="4" destOrd="0" presId="urn:microsoft.com/office/officeart/2005/8/layout/bProcess3"/>
    <dgm:cxn modelId="{E3047C22-FCC4-41FE-9FD6-23CF51EC14B1}" type="presParOf" srcId="{AD56EA84-129E-411E-8A12-1648E899ACC8}" destId="{0A28998B-502E-442C-830F-DAE3DB606D23}" srcOrd="5" destOrd="0" presId="urn:microsoft.com/office/officeart/2005/8/layout/bProcess3"/>
    <dgm:cxn modelId="{01F168A5-A399-41CF-B5B6-6A9195130C5D}" type="presParOf" srcId="{0A28998B-502E-442C-830F-DAE3DB606D23}" destId="{AD5DD15E-14F7-4DEC-BCD4-42B0C568715F}" srcOrd="0" destOrd="0" presId="urn:microsoft.com/office/officeart/2005/8/layout/bProcess3"/>
    <dgm:cxn modelId="{5844B8FE-717A-4E43-A0E1-655757CA5E99}" type="presParOf" srcId="{AD56EA84-129E-411E-8A12-1648E899ACC8}" destId="{AC7BE891-6B17-465E-9B04-068032687467}" srcOrd="6" destOrd="0" presId="urn:microsoft.com/office/officeart/2005/8/layout/bProcess3"/>
    <dgm:cxn modelId="{01866FC6-C622-44A7-AB2D-339A8223559D}" type="presParOf" srcId="{AD56EA84-129E-411E-8A12-1648E899ACC8}" destId="{3271E0D9-281F-4C15-9E79-EB369C9651D2}" srcOrd="7" destOrd="0" presId="urn:microsoft.com/office/officeart/2005/8/layout/bProcess3"/>
    <dgm:cxn modelId="{D07D542A-6B2E-433F-8FE2-CF2D9947C34D}" type="presParOf" srcId="{3271E0D9-281F-4C15-9E79-EB369C9651D2}" destId="{3E96433C-42BB-40DD-A4D0-CE0CE2BFCC78}" srcOrd="0" destOrd="0" presId="urn:microsoft.com/office/officeart/2005/8/layout/bProcess3"/>
    <dgm:cxn modelId="{E24128DD-D3F1-4E2A-92B4-9C62DB533CEE}" type="presParOf" srcId="{AD56EA84-129E-411E-8A12-1648E899ACC8}" destId="{EC666213-85FB-4A85-96B5-173C728D5145}"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D4729-130D-4C3E-8255-A94BE7D9EDFD}">
      <dsp:nvSpPr>
        <dsp:cNvPr id="0" name=""/>
        <dsp:cNvSpPr/>
      </dsp:nvSpPr>
      <dsp:spPr>
        <a:xfrm>
          <a:off x="0" y="46336"/>
          <a:ext cx="11653522" cy="810665"/>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baseline="0"/>
            <a:t>In this lesson, you will learn: </a:t>
          </a:r>
          <a:endParaRPr lang="en-US" sz="3200" kern="1200"/>
        </a:p>
      </dsp:txBody>
      <dsp:txXfrm>
        <a:off x="39573" y="85909"/>
        <a:ext cx="11574376" cy="731519"/>
      </dsp:txXfrm>
    </dsp:sp>
    <dsp:sp modelId="{EC8C0823-026D-4CC2-90C7-AA1B38F62840}">
      <dsp:nvSpPr>
        <dsp:cNvPr id="0" name=""/>
        <dsp:cNvSpPr/>
      </dsp:nvSpPr>
      <dsp:spPr>
        <a:xfrm>
          <a:off x="0" y="857002"/>
          <a:ext cx="11653522" cy="400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a:solidFill>
                <a:schemeClr val="tx1">
                  <a:lumMod val="50000"/>
                </a:schemeClr>
              </a:solidFill>
              <a:latin typeface="+mj-lt"/>
              <a:ea typeface="Segoe UI" panose="020B0502040204020203" pitchFamily="34" charset="0"/>
            </a:rPr>
            <a:t>Assessment tactics for SharePoint Online migrations</a:t>
          </a:r>
          <a:endParaRPr lang="en-US" sz="2800" kern="1200">
            <a:solidFill>
              <a:schemeClr val="tx1">
                <a:lumMod val="50000"/>
              </a:schemeClr>
            </a:solidFill>
            <a:latin typeface="+mj-lt"/>
          </a:endParaRPr>
        </a:p>
        <a:p>
          <a:pPr marL="285750" lvl="1" indent="-285750" algn="l" defTabSz="1244600">
            <a:lnSpc>
              <a:spcPct val="90000"/>
            </a:lnSpc>
            <a:spcBef>
              <a:spcPct val="0"/>
            </a:spcBef>
            <a:spcAft>
              <a:spcPct val="20000"/>
            </a:spcAft>
            <a:buChar char="•"/>
          </a:pPr>
          <a:r>
            <a:rPr lang="en-US" sz="2800" kern="1200">
              <a:solidFill>
                <a:schemeClr val="tx1">
                  <a:lumMod val="50000"/>
                </a:schemeClr>
              </a:solidFill>
              <a:latin typeface="+mj-lt"/>
            </a:rPr>
            <a:t>Common Migration Concerns </a:t>
          </a:r>
        </a:p>
        <a:p>
          <a:pPr marL="285750" lvl="1" indent="-285750" algn="l" defTabSz="1244600">
            <a:lnSpc>
              <a:spcPct val="90000"/>
            </a:lnSpc>
            <a:spcBef>
              <a:spcPct val="0"/>
            </a:spcBef>
            <a:spcAft>
              <a:spcPct val="20000"/>
            </a:spcAft>
            <a:buChar char="•"/>
          </a:pPr>
          <a:r>
            <a:rPr lang="en-US" sz="2800" kern="1200">
              <a:solidFill>
                <a:schemeClr val="tx1">
                  <a:lumMod val="50000"/>
                </a:schemeClr>
              </a:solidFill>
              <a:latin typeface="+mj-lt"/>
            </a:rPr>
            <a:t>Discussion with Users</a:t>
          </a:r>
        </a:p>
        <a:p>
          <a:pPr marL="285750" lvl="1" indent="-285750" algn="l" defTabSz="1244600">
            <a:lnSpc>
              <a:spcPct val="90000"/>
            </a:lnSpc>
            <a:spcBef>
              <a:spcPct val="0"/>
            </a:spcBef>
            <a:spcAft>
              <a:spcPct val="20000"/>
            </a:spcAft>
            <a:buChar char="•"/>
          </a:pPr>
          <a:r>
            <a:rPr lang="en-US" sz="2800" kern="1200">
              <a:solidFill>
                <a:schemeClr val="tx1">
                  <a:lumMod val="50000"/>
                </a:schemeClr>
              </a:solidFill>
              <a:latin typeface="+mj-lt"/>
            </a:rPr>
            <a:t>SharePoint Migration Assessment Tool (SMAT)</a:t>
          </a:r>
        </a:p>
        <a:p>
          <a:pPr marL="285750" lvl="1" indent="-285750" algn="l" defTabSz="1244600">
            <a:lnSpc>
              <a:spcPct val="90000"/>
            </a:lnSpc>
            <a:spcBef>
              <a:spcPct val="0"/>
            </a:spcBef>
            <a:spcAft>
              <a:spcPct val="20000"/>
            </a:spcAft>
            <a:buChar char="•"/>
          </a:pPr>
          <a:r>
            <a:rPr lang="en-US" sz="2800" kern="1200">
              <a:solidFill>
                <a:schemeClr val="tx1">
                  <a:lumMod val="50000"/>
                </a:schemeClr>
              </a:solidFill>
              <a:latin typeface="+mj-lt"/>
            </a:rPr>
            <a:t>SharePoint Migration Identity Mapping Tool (SMIT)</a:t>
          </a:r>
        </a:p>
      </dsp:txBody>
      <dsp:txXfrm>
        <a:off x="0" y="857002"/>
        <a:ext cx="11653522" cy="40034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756F7D-6374-459B-9CCF-6EF2DCE48CDE}">
      <dsp:nvSpPr>
        <dsp:cNvPr id="0" name=""/>
        <dsp:cNvSpPr/>
      </dsp:nvSpPr>
      <dsp:spPr>
        <a:xfrm>
          <a:off x="4257" y="474251"/>
          <a:ext cx="2559910" cy="432000"/>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a:t>Sites</a:t>
          </a:r>
        </a:p>
      </dsp:txBody>
      <dsp:txXfrm>
        <a:off x="4257" y="474251"/>
        <a:ext cx="2559910" cy="432000"/>
      </dsp:txXfrm>
    </dsp:sp>
    <dsp:sp modelId="{728FD59B-6898-4D9D-99EC-5C7CA8C1E6CA}">
      <dsp:nvSpPr>
        <dsp:cNvPr id="0" name=""/>
        <dsp:cNvSpPr/>
      </dsp:nvSpPr>
      <dsp:spPr>
        <a:xfrm>
          <a:off x="4257" y="906251"/>
          <a:ext cx="2559910" cy="4536970"/>
        </a:xfrm>
        <a:prstGeom prst="rect">
          <a:avLst/>
        </a:prstGeom>
        <a:solidFill>
          <a:schemeClr val="lt1"/>
        </a:solidFill>
        <a:ln w="10795"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Large Sites </a:t>
          </a:r>
        </a:p>
        <a:p>
          <a:pPr marL="114300" lvl="1" indent="-114300" algn="l" defTabSz="666750">
            <a:lnSpc>
              <a:spcPct val="90000"/>
            </a:lnSpc>
            <a:spcBef>
              <a:spcPct val="0"/>
            </a:spcBef>
            <a:spcAft>
              <a:spcPct val="15000"/>
            </a:spcAft>
            <a:buChar char="•"/>
          </a:pPr>
          <a:r>
            <a:rPr lang="en-US" sz="1500" kern="1200"/>
            <a:t>Locked Sites </a:t>
          </a:r>
        </a:p>
        <a:p>
          <a:pPr marL="114300" lvl="1" indent="-114300" algn="l" defTabSz="666750">
            <a:lnSpc>
              <a:spcPct val="90000"/>
            </a:lnSpc>
            <a:spcBef>
              <a:spcPct val="0"/>
            </a:spcBef>
            <a:spcAft>
              <a:spcPct val="15000"/>
            </a:spcAft>
            <a:buChar char="•"/>
          </a:pPr>
          <a:r>
            <a:rPr lang="en-US" sz="1500" kern="1200"/>
            <a:t>Publishing Sites </a:t>
          </a:r>
        </a:p>
        <a:p>
          <a:pPr marL="114300" lvl="1" indent="-114300" algn="l" defTabSz="666750">
            <a:lnSpc>
              <a:spcPct val="90000"/>
            </a:lnSpc>
            <a:spcBef>
              <a:spcPct val="0"/>
            </a:spcBef>
            <a:spcAft>
              <a:spcPct val="15000"/>
            </a:spcAft>
            <a:buChar char="•"/>
          </a:pPr>
          <a:r>
            <a:rPr lang="en-US" sz="1500" kern="1200"/>
            <a:t>Alerts </a:t>
          </a:r>
        </a:p>
        <a:p>
          <a:pPr marL="114300" lvl="1" indent="-114300" algn="l" defTabSz="666750">
            <a:lnSpc>
              <a:spcPct val="90000"/>
            </a:lnSpc>
            <a:spcBef>
              <a:spcPct val="0"/>
            </a:spcBef>
            <a:spcAft>
              <a:spcPct val="15000"/>
            </a:spcAft>
            <a:buChar char="•"/>
          </a:pPr>
          <a:r>
            <a:rPr lang="en-US" sz="1500" kern="1200"/>
            <a:t>External Lists </a:t>
          </a:r>
        </a:p>
        <a:p>
          <a:pPr marL="114300" lvl="1" indent="-114300" algn="l" defTabSz="666750">
            <a:lnSpc>
              <a:spcPct val="90000"/>
            </a:lnSpc>
            <a:spcBef>
              <a:spcPct val="0"/>
            </a:spcBef>
            <a:spcAft>
              <a:spcPct val="15000"/>
            </a:spcAft>
            <a:buChar char="•"/>
          </a:pPr>
          <a:r>
            <a:rPr lang="en-US" sz="1500" kern="1200"/>
            <a:t>Email Enabled Lists </a:t>
          </a:r>
        </a:p>
        <a:p>
          <a:pPr marL="114300" lvl="1" indent="-114300" algn="l" defTabSz="666750">
            <a:lnSpc>
              <a:spcPct val="90000"/>
            </a:lnSpc>
            <a:spcBef>
              <a:spcPct val="0"/>
            </a:spcBef>
            <a:spcAft>
              <a:spcPct val="15000"/>
            </a:spcAft>
            <a:buChar char="•"/>
          </a:pPr>
          <a:r>
            <a:rPr lang="en-US" sz="1500" kern="1200"/>
            <a:t>IRM Enabled Lists </a:t>
          </a:r>
        </a:p>
        <a:p>
          <a:pPr marL="114300" lvl="1" indent="-114300" algn="l" defTabSz="666750">
            <a:lnSpc>
              <a:spcPct val="90000"/>
            </a:lnSpc>
            <a:spcBef>
              <a:spcPct val="0"/>
            </a:spcBef>
            <a:spcAft>
              <a:spcPct val="15000"/>
            </a:spcAft>
            <a:buChar char="•"/>
          </a:pPr>
          <a:r>
            <a:rPr lang="en-US" sz="1500" kern="1200"/>
            <a:t>Large View Lists </a:t>
          </a:r>
        </a:p>
        <a:p>
          <a:pPr marL="114300" lvl="1" indent="-114300" algn="l" defTabSz="666750">
            <a:lnSpc>
              <a:spcPct val="90000"/>
            </a:lnSpc>
            <a:spcBef>
              <a:spcPct val="0"/>
            </a:spcBef>
            <a:spcAft>
              <a:spcPct val="15000"/>
            </a:spcAft>
            <a:buChar char="•"/>
          </a:pPr>
          <a:r>
            <a:rPr lang="en-US" sz="1500" kern="1200"/>
            <a:t>Large Lists </a:t>
          </a:r>
        </a:p>
        <a:p>
          <a:pPr marL="114300" lvl="1" indent="-114300" algn="l" defTabSz="666750">
            <a:lnSpc>
              <a:spcPct val="90000"/>
            </a:lnSpc>
            <a:spcBef>
              <a:spcPct val="0"/>
            </a:spcBef>
            <a:spcAft>
              <a:spcPct val="15000"/>
            </a:spcAft>
            <a:buChar char="•"/>
          </a:pPr>
          <a:r>
            <a:rPr lang="en-US" sz="1500" kern="1200"/>
            <a:t>Unsupported Site Templates </a:t>
          </a:r>
        </a:p>
        <a:p>
          <a:pPr marL="114300" lvl="1" indent="-114300" algn="l" defTabSz="666750">
            <a:lnSpc>
              <a:spcPct val="90000"/>
            </a:lnSpc>
            <a:spcBef>
              <a:spcPct val="0"/>
            </a:spcBef>
            <a:spcAft>
              <a:spcPct val="15000"/>
            </a:spcAft>
            <a:buChar char="•"/>
          </a:pPr>
          <a:r>
            <a:rPr lang="en-US" sz="1500" kern="1200"/>
            <a:t>Site Template Language </a:t>
          </a:r>
        </a:p>
      </dsp:txBody>
      <dsp:txXfrm>
        <a:off x="4257" y="906251"/>
        <a:ext cx="2559910" cy="4536970"/>
      </dsp:txXfrm>
    </dsp:sp>
    <dsp:sp modelId="{541BF6B7-C307-419A-835E-C0140F36387D}">
      <dsp:nvSpPr>
        <dsp:cNvPr id="0" name=""/>
        <dsp:cNvSpPr/>
      </dsp:nvSpPr>
      <dsp:spPr>
        <a:xfrm>
          <a:off x="2922555" y="474251"/>
          <a:ext cx="2559910" cy="432000"/>
        </a:xfrm>
        <a:prstGeom prst="rect">
          <a:avLst/>
        </a:prstGeom>
        <a:solidFill>
          <a:schemeClr val="accent4">
            <a:hueOff val="-2963990"/>
            <a:satOff val="8172"/>
            <a:lumOff val="-3268"/>
            <a:alphaOff val="0"/>
          </a:schemeClr>
        </a:solidFill>
        <a:ln w="10795" cap="flat" cmpd="sng" algn="ctr">
          <a:solidFill>
            <a:schemeClr val="accent4">
              <a:hueOff val="-2963990"/>
              <a:satOff val="8172"/>
              <a:lumOff val="-326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a:t>Customizations</a:t>
          </a:r>
        </a:p>
      </dsp:txBody>
      <dsp:txXfrm>
        <a:off x="2922555" y="474251"/>
        <a:ext cx="2559910" cy="432000"/>
      </dsp:txXfrm>
    </dsp:sp>
    <dsp:sp modelId="{B159522F-BD9E-47F9-8E94-B9781679463E}">
      <dsp:nvSpPr>
        <dsp:cNvPr id="0" name=""/>
        <dsp:cNvSpPr/>
      </dsp:nvSpPr>
      <dsp:spPr>
        <a:xfrm>
          <a:off x="2922555" y="906251"/>
          <a:ext cx="2559910" cy="4536970"/>
        </a:xfrm>
        <a:prstGeom prst="rect">
          <a:avLst/>
        </a:prstGeom>
        <a:solidFill>
          <a:schemeClr val="lt1"/>
        </a:solidFill>
        <a:ln w="1079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Master Pages </a:t>
          </a:r>
        </a:p>
        <a:p>
          <a:pPr marL="114300" lvl="1" indent="-114300" algn="l" defTabSz="666750">
            <a:lnSpc>
              <a:spcPct val="90000"/>
            </a:lnSpc>
            <a:spcBef>
              <a:spcPct val="0"/>
            </a:spcBef>
            <a:spcAft>
              <a:spcPct val="15000"/>
            </a:spcAft>
            <a:buChar char="•"/>
          </a:pPr>
          <a:r>
            <a:rPr lang="en-US" sz="1500" kern="1200"/>
            <a:t>Publishing Pages </a:t>
          </a:r>
        </a:p>
        <a:p>
          <a:pPr marL="114300" lvl="1" indent="-114300" algn="l" defTabSz="666750">
            <a:lnSpc>
              <a:spcPct val="90000"/>
            </a:lnSpc>
            <a:spcBef>
              <a:spcPct val="0"/>
            </a:spcBef>
            <a:spcAft>
              <a:spcPct val="15000"/>
            </a:spcAft>
            <a:buChar char="•"/>
          </a:pPr>
          <a:r>
            <a:rPr lang="en-US" sz="1500" kern="1200"/>
            <a:t>Sandbox Solutions </a:t>
          </a:r>
        </a:p>
        <a:p>
          <a:pPr marL="114300" lvl="1" indent="-114300" algn="l" defTabSz="666750">
            <a:lnSpc>
              <a:spcPct val="90000"/>
            </a:lnSpc>
            <a:spcBef>
              <a:spcPct val="0"/>
            </a:spcBef>
            <a:spcAft>
              <a:spcPct val="15000"/>
            </a:spcAft>
            <a:buChar char="•"/>
          </a:pPr>
          <a:r>
            <a:rPr lang="en-US" sz="1500" kern="1200"/>
            <a:t>Apps</a:t>
          </a:r>
        </a:p>
        <a:p>
          <a:pPr marL="114300" lvl="1" indent="-114300" algn="l" defTabSz="666750">
            <a:lnSpc>
              <a:spcPct val="90000"/>
            </a:lnSpc>
            <a:spcBef>
              <a:spcPct val="0"/>
            </a:spcBef>
            <a:spcAft>
              <a:spcPct val="15000"/>
            </a:spcAft>
            <a:buChar char="•"/>
          </a:pPr>
          <a:r>
            <a:rPr lang="en-US" sz="1500" kern="1200"/>
            <a:t>Customized Pages </a:t>
          </a:r>
        </a:p>
        <a:p>
          <a:pPr marL="114300" lvl="1" indent="-114300" algn="l" defTabSz="666750">
            <a:lnSpc>
              <a:spcPct val="90000"/>
            </a:lnSpc>
            <a:spcBef>
              <a:spcPct val="0"/>
            </a:spcBef>
            <a:spcAft>
              <a:spcPct val="15000"/>
            </a:spcAft>
            <a:buChar char="•"/>
          </a:pPr>
          <a:r>
            <a:rPr lang="en-US" sz="1500" kern="1200"/>
            <a:t>InfoPath Forms:  Forms with SOAP Calls, Unsupported Data Connection, Managed Code </a:t>
          </a:r>
        </a:p>
        <a:p>
          <a:pPr marL="114300" lvl="1" indent="-114300" algn="l" defTabSz="666750">
            <a:lnSpc>
              <a:spcPct val="90000"/>
            </a:lnSpc>
            <a:spcBef>
              <a:spcPct val="0"/>
            </a:spcBef>
            <a:spcAft>
              <a:spcPct val="15000"/>
            </a:spcAft>
            <a:buChar char="•"/>
          </a:pPr>
          <a:r>
            <a:rPr lang="en-US" sz="1500" kern="1200"/>
            <a:t>Full Trust Code </a:t>
          </a:r>
        </a:p>
        <a:p>
          <a:pPr marL="114300" lvl="1" indent="-114300" algn="l" defTabSz="666750">
            <a:lnSpc>
              <a:spcPct val="90000"/>
            </a:lnSpc>
            <a:spcBef>
              <a:spcPct val="0"/>
            </a:spcBef>
            <a:spcAft>
              <a:spcPct val="15000"/>
            </a:spcAft>
            <a:buChar char="•"/>
          </a:pPr>
          <a:r>
            <a:rPr lang="en-US" sz="1500" kern="1200"/>
            <a:t>Farm, Web Application, and Site Scoped Features </a:t>
          </a:r>
        </a:p>
        <a:p>
          <a:pPr marL="114300" lvl="1" indent="-114300" algn="l" defTabSz="666750">
            <a:lnSpc>
              <a:spcPct val="90000"/>
            </a:lnSpc>
            <a:spcBef>
              <a:spcPct val="0"/>
            </a:spcBef>
            <a:spcAft>
              <a:spcPct val="15000"/>
            </a:spcAft>
            <a:buChar char="•"/>
          </a:pPr>
          <a:r>
            <a:rPr lang="en-US" sz="1500" kern="1200"/>
            <a:t>Content Types </a:t>
          </a:r>
        </a:p>
        <a:p>
          <a:pPr marL="114300" lvl="1" indent="-114300" algn="l" defTabSz="666750">
            <a:lnSpc>
              <a:spcPct val="90000"/>
            </a:lnSpc>
            <a:spcBef>
              <a:spcPct val="0"/>
            </a:spcBef>
            <a:spcAft>
              <a:spcPct val="15000"/>
            </a:spcAft>
            <a:buChar char="•"/>
          </a:pPr>
          <a:r>
            <a:rPr lang="en-US" sz="1500" kern="1200"/>
            <a:t>Event Receivers </a:t>
          </a:r>
        </a:p>
        <a:p>
          <a:pPr marL="114300" lvl="1" indent="-114300" algn="l" defTabSz="666750">
            <a:lnSpc>
              <a:spcPct val="90000"/>
            </a:lnSpc>
            <a:spcBef>
              <a:spcPct val="0"/>
            </a:spcBef>
            <a:spcAft>
              <a:spcPct val="15000"/>
            </a:spcAft>
            <a:buChar char="•"/>
          </a:pPr>
          <a:r>
            <a:rPr lang="en-US" sz="1500" kern="1200"/>
            <a:t>Custom Page Layouts and Web Parts </a:t>
          </a:r>
        </a:p>
      </dsp:txBody>
      <dsp:txXfrm>
        <a:off x="2922555" y="906251"/>
        <a:ext cx="2559910" cy="4536970"/>
      </dsp:txXfrm>
    </dsp:sp>
    <dsp:sp modelId="{10A49C20-D089-4C5C-9958-A2882D020B6C}">
      <dsp:nvSpPr>
        <dsp:cNvPr id="0" name=""/>
        <dsp:cNvSpPr/>
      </dsp:nvSpPr>
      <dsp:spPr>
        <a:xfrm>
          <a:off x="5840853" y="474251"/>
          <a:ext cx="2559910" cy="432000"/>
        </a:xfrm>
        <a:prstGeom prst="rect">
          <a:avLst/>
        </a:prstGeom>
        <a:solidFill>
          <a:schemeClr val="accent3"/>
        </a:solidFill>
        <a:ln w="10795" cap="flat" cmpd="sng" algn="ctr">
          <a:solidFill>
            <a:schemeClr val="accent4">
              <a:hueOff val="-5927981"/>
              <a:satOff val="16343"/>
              <a:lumOff val="-653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a:t>Services/Farm</a:t>
          </a:r>
        </a:p>
      </dsp:txBody>
      <dsp:txXfrm>
        <a:off x="5840853" y="474251"/>
        <a:ext cx="2559910" cy="432000"/>
      </dsp:txXfrm>
    </dsp:sp>
    <dsp:sp modelId="{9920B850-31E2-4566-A3F4-E199DFF778FF}">
      <dsp:nvSpPr>
        <dsp:cNvPr id="0" name=""/>
        <dsp:cNvSpPr/>
      </dsp:nvSpPr>
      <dsp:spPr>
        <a:xfrm>
          <a:off x="5840853" y="906251"/>
          <a:ext cx="2559910" cy="4536970"/>
        </a:xfrm>
        <a:prstGeom prst="rect">
          <a:avLst/>
        </a:prstGeom>
        <a:solidFill>
          <a:schemeClr val="lt1"/>
        </a:solidFill>
        <a:ln w="10795"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Secure Store </a:t>
          </a:r>
        </a:p>
        <a:p>
          <a:pPr marL="114300" lvl="1" indent="-114300" algn="l" defTabSz="666750">
            <a:lnSpc>
              <a:spcPct val="90000"/>
            </a:lnSpc>
            <a:spcBef>
              <a:spcPct val="0"/>
            </a:spcBef>
            <a:spcAft>
              <a:spcPct val="15000"/>
            </a:spcAft>
            <a:buChar char="•"/>
          </a:pPr>
          <a:r>
            <a:rPr lang="en-US" sz="1500" kern="1200"/>
            <a:t>Business Data Connectivity Services (BCS) </a:t>
          </a:r>
        </a:p>
        <a:p>
          <a:pPr marL="114300" lvl="1" indent="-114300" algn="l" defTabSz="666750">
            <a:lnSpc>
              <a:spcPct val="90000"/>
            </a:lnSpc>
            <a:spcBef>
              <a:spcPct val="0"/>
            </a:spcBef>
            <a:spcAft>
              <a:spcPct val="15000"/>
            </a:spcAft>
            <a:buChar char="•"/>
          </a:pPr>
          <a:r>
            <a:rPr lang="en-US" sz="1500" kern="1200"/>
            <a:t>Custom Profile Property Mappings </a:t>
          </a:r>
        </a:p>
        <a:p>
          <a:pPr marL="114300" lvl="1" indent="-114300" algn="l" defTabSz="666750">
            <a:lnSpc>
              <a:spcPct val="90000"/>
            </a:lnSpc>
            <a:spcBef>
              <a:spcPct val="0"/>
            </a:spcBef>
            <a:spcAft>
              <a:spcPct val="15000"/>
            </a:spcAft>
            <a:buChar char="•"/>
          </a:pPr>
          <a:r>
            <a:rPr lang="en-US" sz="1500" kern="1200"/>
            <a:t>Long OneDrive for Business URLs </a:t>
          </a:r>
        </a:p>
        <a:p>
          <a:pPr marL="114300" lvl="1" indent="-114300" algn="l" defTabSz="666750">
            <a:lnSpc>
              <a:spcPct val="90000"/>
            </a:lnSpc>
            <a:spcBef>
              <a:spcPct val="0"/>
            </a:spcBef>
            <a:spcAft>
              <a:spcPct val="15000"/>
            </a:spcAft>
            <a:buChar char="•"/>
          </a:pPr>
          <a:r>
            <a:rPr lang="en-US" sz="1500" kern="1200"/>
            <a:t>Web Application Policies </a:t>
          </a:r>
        </a:p>
      </dsp:txBody>
      <dsp:txXfrm>
        <a:off x="5840853" y="906251"/>
        <a:ext cx="2559910" cy="4536970"/>
      </dsp:txXfrm>
    </dsp:sp>
    <dsp:sp modelId="{45F70C76-87A8-439C-8873-ABBE389DF87F}">
      <dsp:nvSpPr>
        <dsp:cNvPr id="0" name=""/>
        <dsp:cNvSpPr/>
      </dsp:nvSpPr>
      <dsp:spPr>
        <a:xfrm>
          <a:off x="8759151" y="474251"/>
          <a:ext cx="2559910" cy="432000"/>
        </a:xfrm>
        <a:prstGeom prst="rect">
          <a:avLst/>
        </a:prstGeom>
        <a:solidFill>
          <a:schemeClr val="accent4">
            <a:hueOff val="-8891971"/>
            <a:satOff val="24515"/>
            <a:lumOff val="-9805"/>
            <a:alphaOff val="0"/>
          </a:schemeClr>
        </a:solidFill>
        <a:ln w="10795" cap="flat" cmpd="sng" algn="ctr">
          <a:solidFill>
            <a:schemeClr val="accent4">
              <a:hueOff val="-8891971"/>
              <a:satOff val="24515"/>
              <a:lumOff val="-980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a:t>List Library</a:t>
          </a:r>
        </a:p>
      </dsp:txBody>
      <dsp:txXfrm>
        <a:off x="8759151" y="474251"/>
        <a:ext cx="2559910" cy="432000"/>
      </dsp:txXfrm>
    </dsp:sp>
    <dsp:sp modelId="{E3682BF4-E2AA-4525-8FCA-5ADEFF2355C6}">
      <dsp:nvSpPr>
        <dsp:cNvPr id="0" name=""/>
        <dsp:cNvSpPr/>
      </dsp:nvSpPr>
      <dsp:spPr>
        <a:xfrm>
          <a:off x="8759151" y="906251"/>
          <a:ext cx="2559910" cy="4536970"/>
        </a:xfrm>
        <a:prstGeom prst="rect">
          <a:avLst/>
        </a:prstGeom>
        <a:solidFill>
          <a:schemeClr val="lt1"/>
        </a:solidFill>
        <a:ln w="10795"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Browser File Handling </a:t>
          </a:r>
        </a:p>
        <a:p>
          <a:pPr marL="114300" lvl="1" indent="-114300" algn="l" defTabSz="666750">
            <a:lnSpc>
              <a:spcPct val="90000"/>
            </a:lnSpc>
            <a:spcBef>
              <a:spcPct val="0"/>
            </a:spcBef>
            <a:spcAft>
              <a:spcPct val="15000"/>
            </a:spcAft>
            <a:buChar char="•"/>
          </a:pPr>
          <a:r>
            <a:rPr lang="en-US" sz="1500" kern="1200"/>
            <a:t>Checked Out Files </a:t>
          </a:r>
        </a:p>
        <a:p>
          <a:pPr marL="114300" lvl="1" indent="-114300" algn="l" defTabSz="666750">
            <a:lnSpc>
              <a:spcPct val="90000"/>
            </a:lnSpc>
            <a:spcBef>
              <a:spcPct val="0"/>
            </a:spcBef>
            <a:spcAft>
              <a:spcPct val="15000"/>
            </a:spcAft>
            <a:buChar char="•"/>
          </a:pPr>
          <a:r>
            <a:rPr lang="en-US" sz="1500" kern="1200"/>
            <a:t>Custom Permission Levels </a:t>
          </a:r>
        </a:p>
        <a:p>
          <a:pPr marL="114300" lvl="1" indent="-114300" algn="l" defTabSz="666750">
            <a:lnSpc>
              <a:spcPct val="90000"/>
            </a:lnSpc>
            <a:spcBef>
              <a:spcPct val="0"/>
            </a:spcBef>
            <a:spcAft>
              <a:spcPct val="15000"/>
            </a:spcAft>
            <a:buChar char="•"/>
          </a:pPr>
          <a:r>
            <a:rPr lang="en-US" sz="1500" kern="1200"/>
            <a:t>File Versions </a:t>
          </a:r>
        </a:p>
        <a:p>
          <a:pPr marL="114300" lvl="1" indent="-114300" algn="l" defTabSz="666750">
            <a:lnSpc>
              <a:spcPct val="90000"/>
            </a:lnSpc>
            <a:spcBef>
              <a:spcPct val="0"/>
            </a:spcBef>
            <a:spcAft>
              <a:spcPct val="15000"/>
            </a:spcAft>
            <a:buChar char="•"/>
          </a:pPr>
          <a:r>
            <a:rPr lang="en-US" sz="1500" kern="1200"/>
            <a:t>Large Excel Files (Over 10MB) – Will prompt to open in Excel </a:t>
          </a:r>
        </a:p>
        <a:p>
          <a:pPr marL="114300" lvl="1" indent="-114300" algn="l" defTabSz="666750">
            <a:lnSpc>
              <a:spcPct val="90000"/>
            </a:lnSpc>
            <a:spcBef>
              <a:spcPct val="0"/>
            </a:spcBef>
            <a:spcAft>
              <a:spcPct val="15000"/>
            </a:spcAft>
            <a:buChar char="•"/>
          </a:pPr>
          <a:r>
            <a:rPr lang="en-US" sz="1500" kern="1200"/>
            <a:t>Managed Metadata Columns </a:t>
          </a:r>
        </a:p>
        <a:p>
          <a:pPr marL="114300" lvl="1" indent="-114300" algn="l" defTabSz="666750">
            <a:lnSpc>
              <a:spcPct val="90000"/>
            </a:lnSpc>
            <a:spcBef>
              <a:spcPct val="0"/>
            </a:spcBef>
            <a:spcAft>
              <a:spcPct val="15000"/>
            </a:spcAft>
            <a:buChar char="•"/>
          </a:pPr>
          <a:r>
            <a:rPr lang="en-US" sz="1500" kern="1200"/>
            <a:t>SharePoint 2010 Workflow Associations/running workflows </a:t>
          </a:r>
        </a:p>
        <a:p>
          <a:pPr marL="114300" lvl="1" indent="-114300" algn="l" defTabSz="666750">
            <a:lnSpc>
              <a:spcPct val="90000"/>
            </a:lnSpc>
            <a:spcBef>
              <a:spcPct val="0"/>
            </a:spcBef>
            <a:spcAft>
              <a:spcPct val="15000"/>
            </a:spcAft>
            <a:buChar char="•"/>
          </a:pPr>
          <a:r>
            <a:rPr lang="en-US" sz="1500" kern="1200"/>
            <a:t>SharePoint 2013 Workflow Associations/running workflows </a:t>
          </a:r>
        </a:p>
        <a:p>
          <a:pPr marL="114300" lvl="1" indent="-114300" algn="l" defTabSz="666750">
            <a:lnSpc>
              <a:spcPct val="90000"/>
            </a:lnSpc>
            <a:spcBef>
              <a:spcPct val="0"/>
            </a:spcBef>
            <a:spcAft>
              <a:spcPct val="15000"/>
            </a:spcAft>
            <a:buChar char="•"/>
          </a:pPr>
          <a:r>
            <a:rPr lang="en-US" sz="1500" kern="1200"/>
            <a:t>Custom Fields </a:t>
          </a:r>
        </a:p>
        <a:p>
          <a:pPr marL="114300" lvl="1" indent="-114300" algn="l" defTabSz="666750">
            <a:lnSpc>
              <a:spcPct val="90000"/>
            </a:lnSpc>
            <a:spcBef>
              <a:spcPct val="0"/>
            </a:spcBef>
            <a:spcAft>
              <a:spcPct val="15000"/>
            </a:spcAft>
            <a:buChar char="•"/>
          </a:pPr>
          <a:r>
            <a:rPr lang="en-US" sz="1500" kern="1200"/>
            <a:t>List Templates </a:t>
          </a:r>
        </a:p>
      </dsp:txBody>
      <dsp:txXfrm>
        <a:off x="8759151" y="906251"/>
        <a:ext cx="2559910" cy="45369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756F7D-6374-459B-9CCF-6EF2DCE48CDE}">
      <dsp:nvSpPr>
        <dsp:cNvPr id="0" name=""/>
        <dsp:cNvSpPr/>
      </dsp:nvSpPr>
      <dsp:spPr>
        <a:xfrm>
          <a:off x="4257" y="85951"/>
          <a:ext cx="2559910" cy="604800"/>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1" kern="1200"/>
            <a:t>SMAT.exe</a:t>
          </a:r>
        </a:p>
      </dsp:txBody>
      <dsp:txXfrm>
        <a:off x="4257" y="85951"/>
        <a:ext cx="2559910" cy="604800"/>
      </dsp:txXfrm>
    </dsp:sp>
    <dsp:sp modelId="{728FD59B-6898-4D9D-99EC-5C7CA8C1E6CA}">
      <dsp:nvSpPr>
        <dsp:cNvPr id="0" name=""/>
        <dsp:cNvSpPr/>
      </dsp:nvSpPr>
      <dsp:spPr>
        <a:xfrm>
          <a:off x="4257" y="690751"/>
          <a:ext cx="2559910" cy="4150440"/>
        </a:xfrm>
        <a:prstGeom prst="rect">
          <a:avLst/>
        </a:prstGeom>
        <a:solidFill>
          <a:schemeClr val="lt1"/>
        </a:solidFill>
        <a:ln w="10795"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Launcher program that determines your intentions based on the parameters passed in and then loading the appropriate application to do the work requested</a:t>
          </a:r>
        </a:p>
      </dsp:txBody>
      <dsp:txXfrm>
        <a:off x="4257" y="690751"/>
        <a:ext cx="2559910" cy="4150440"/>
      </dsp:txXfrm>
    </dsp:sp>
    <dsp:sp modelId="{541BF6B7-C307-419A-835E-C0140F36387D}">
      <dsp:nvSpPr>
        <dsp:cNvPr id="0" name=""/>
        <dsp:cNvSpPr/>
      </dsp:nvSpPr>
      <dsp:spPr>
        <a:xfrm>
          <a:off x="2922555" y="85951"/>
          <a:ext cx="2559910" cy="604800"/>
        </a:xfrm>
        <a:prstGeom prst="rect">
          <a:avLst/>
        </a:prstGeom>
        <a:solidFill>
          <a:schemeClr val="accent4">
            <a:hueOff val="-2963990"/>
            <a:satOff val="8172"/>
            <a:lumOff val="-3268"/>
            <a:alphaOff val="0"/>
          </a:schemeClr>
        </a:solidFill>
        <a:ln w="10795" cap="flat" cmpd="sng" algn="ctr">
          <a:solidFill>
            <a:schemeClr val="accent4">
              <a:hueOff val="-2963990"/>
              <a:satOff val="8172"/>
              <a:lumOff val="-326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1" kern="1200"/>
            <a:t>SMAT2010.exe</a:t>
          </a:r>
        </a:p>
      </dsp:txBody>
      <dsp:txXfrm>
        <a:off x="2922555" y="85951"/>
        <a:ext cx="2559910" cy="604800"/>
      </dsp:txXfrm>
    </dsp:sp>
    <dsp:sp modelId="{B159522F-BD9E-47F9-8E94-B9781679463E}">
      <dsp:nvSpPr>
        <dsp:cNvPr id="0" name=""/>
        <dsp:cNvSpPr/>
      </dsp:nvSpPr>
      <dsp:spPr>
        <a:xfrm>
          <a:off x="2922555" y="690751"/>
          <a:ext cx="2559910" cy="4150440"/>
        </a:xfrm>
        <a:prstGeom prst="rect">
          <a:avLst/>
        </a:prstGeom>
        <a:solidFill>
          <a:schemeClr val="lt1"/>
        </a:solidFill>
        <a:ln w="1079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Performs assessment on SharePoint 2010 environments</a:t>
          </a:r>
        </a:p>
      </dsp:txBody>
      <dsp:txXfrm>
        <a:off x="2922555" y="690751"/>
        <a:ext cx="2559910" cy="4150440"/>
      </dsp:txXfrm>
    </dsp:sp>
    <dsp:sp modelId="{10A49C20-D089-4C5C-9958-A2882D020B6C}">
      <dsp:nvSpPr>
        <dsp:cNvPr id="0" name=""/>
        <dsp:cNvSpPr/>
      </dsp:nvSpPr>
      <dsp:spPr>
        <a:xfrm>
          <a:off x="5840853" y="85951"/>
          <a:ext cx="2559910" cy="604800"/>
        </a:xfrm>
        <a:prstGeom prst="rect">
          <a:avLst/>
        </a:prstGeom>
        <a:solidFill>
          <a:schemeClr val="accent3"/>
        </a:solidFill>
        <a:ln w="10795" cap="flat" cmpd="sng" algn="ctr">
          <a:solidFill>
            <a:schemeClr val="accent4">
              <a:hueOff val="-5927981"/>
              <a:satOff val="16343"/>
              <a:lumOff val="-653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1" kern="1200"/>
            <a:t>SMAT2013.exe</a:t>
          </a:r>
        </a:p>
      </dsp:txBody>
      <dsp:txXfrm>
        <a:off x="5840853" y="85951"/>
        <a:ext cx="2559910" cy="604800"/>
      </dsp:txXfrm>
    </dsp:sp>
    <dsp:sp modelId="{9920B850-31E2-4566-A3F4-E199DFF778FF}">
      <dsp:nvSpPr>
        <dsp:cNvPr id="0" name=""/>
        <dsp:cNvSpPr/>
      </dsp:nvSpPr>
      <dsp:spPr>
        <a:xfrm>
          <a:off x="5840853" y="690751"/>
          <a:ext cx="2559910" cy="4150440"/>
        </a:xfrm>
        <a:prstGeom prst="rect">
          <a:avLst/>
        </a:prstGeom>
        <a:solidFill>
          <a:schemeClr val="lt1"/>
        </a:solidFill>
        <a:ln w="10795"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Performs assessment on SharePoint 2013/2016 environments</a:t>
          </a:r>
        </a:p>
      </dsp:txBody>
      <dsp:txXfrm>
        <a:off x="5840853" y="690751"/>
        <a:ext cx="2559910" cy="4150440"/>
      </dsp:txXfrm>
    </dsp:sp>
    <dsp:sp modelId="{45F70C76-87A8-439C-8873-ABBE389DF87F}">
      <dsp:nvSpPr>
        <dsp:cNvPr id="0" name=""/>
        <dsp:cNvSpPr/>
      </dsp:nvSpPr>
      <dsp:spPr>
        <a:xfrm>
          <a:off x="8759151" y="85951"/>
          <a:ext cx="2559910" cy="604800"/>
        </a:xfrm>
        <a:prstGeom prst="rect">
          <a:avLst/>
        </a:prstGeom>
        <a:solidFill>
          <a:schemeClr val="accent4">
            <a:hueOff val="-8891971"/>
            <a:satOff val="24515"/>
            <a:lumOff val="-9805"/>
            <a:alphaOff val="0"/>
          </a:schemeClr>
        </a:solidFill>
        <a:ln w="10795" cap="flat" cmpd="sng" algn="ctr">
          <a:solidFill>
            <a:schemeClr val="accent4">
              <a:hueOff val="-8891971"/>
              <a:satOff val="24515"/>
              <a:lumOff val="-980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1" kern="1200"/>
            <a:t>SMIT.exe</a:t>
          </a:r>
        </a:p>
      </dsp:txBody>
      <dsp:txXfrm>
        <a:off x="8759151" y="85951"/>
        <a:ext cx="2559910" cy="604800"/>
      </dsp:txXfrm>
    </dsp:sp>
    <dsp:sp modelId="{E3682BF4-E2AA-4525-8FCA-5ADEFF2355C6}">
      <dsp:nvSpPr>
        <dsp:cNvPr id="0" name=""/>
        <dsp:cNvSpPr/>
      </dsp:nvSpPr>
      <dsp:spPr>
        <a:xfrm>
          <a:off x="8759151" y="690751"/>
          <a:ext cx="2559910" cy="4150440"/>
        </a:xfrm>
        <a:prstGeom prst="rect">
          <a:avLst/>
        </a:prstGeom>
        <a:solidFill>
          <a:schemeClr val="lt1"/>
        </a:solidFill>
        <a:ln w="10795"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Performs identity mapping work for SharePoint 2010, 2013, 2016 environments</a:t>
          </a:r>
        </a:p>
      </dsp:txBody>
      <dsp:txXfrm>
        <a:off x="8759151" y="690751"/>
        <a:ext cx="2559910" cy="41504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47C15-17E2-4831-8DEA-2C2F3B26C099}">
      <dsp:nvSpPr>
        <dsp:cNvPr id="0" name=""/>
        <dsp:cNvSpPr/>
      </dsp:nvSpPr>
      <dsp:spPr>
        <a:xfrm>
          <a:off x="3111345" y="1375081"/>
          <a:ext cx="683526" cy="91440"/>
        </a:xfrm>
        <a:custGeom>
          <a:avLst/>
          <a:gdLst/>
          <a:ahLst/>
          <a:cxnLst/>
          <a:rect l="0" t="0" r="0" b="0"/>
          <a:pathLst>
            <a:path>
              <a:moveTo>
                <a:pt x="0" y="45720"/>
              </a:moveTo>
              <a:lnTo>
                <a:pt x="683526"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35255" y="1417230"/>
        <a:ext cx="35706" cy="7141"/>
      </dsp:txXfrm>
    </dsp:sp>
    <dsp:sp modelId="{95101E16-8406-45C9-855E-939293C2315F}">
      <dsp:nvSpPr>
        <dsp:cNvPr id="0" name=""/>
        <dsp:cNvSpPr/>
      </dsp:nvSpPr>
      <dsp:spPr>
        <a:xfrm>
          <a:off x="8248" y="489332"/>
          <a:ext cx="3104896" cy="1862938"/>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Launch SMAT Tool </a:t>
          </a:r>
        </a:p>
      </dsp:txBody>
      <dsp:txXfrm>
        <a:off x="8248" y="489332"/>
        <a:ext cx="3104896" cy="1862938"/>
      </dsp:txXfrm>
    </dsp:sp>
    <dsp:sp modelId="{494D3685-82DE-47DE-BE80-E705E57FB16D}">
      <dsp:nvSpPr>
        <dsp:cNvPr id="0" name=""/>
        <dsp:cNvSpPr/>
      </dsp:nvSpPr>
      <dsp:spPr>
        <a:xfrm>
          <a:off x="6930368" y="1375081"/>
          <a:ext cx="683526" cy="91440"/>
        </a:xfrm>
        <a:custGeom>
          <a:avLst/>
          <a:gdLst/>
          <a:ahLst/>
          <a:cxnLst/>
          <a:rect l="0" t="0" r="0" b="0"/>
          <a:pathLst>
            <a:path>
              <a:moveTo>
                <a:pt x="0" y="45720"/>
              </a:moveTo>
              <a:lnTo>
                <a:pt x="683526"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54278" y="1417230"/>
        <a:ext cx="35706" cy="7141"/>
      </dsp:txXfrm>
    </dsp:sp>
    <dsp:sp modelId="{BBFC0E9E-E1F5-4A96-90DE-8B1041006BAC}">
      <dsp:nvSpPr>
        <dsp:cNvPr id="0" name=""/>
        <dsp:cNvSpPr/>
      </dsp:nvSpPr>
      <dsp:spPr>
        <a:xfrm>
          <a:off x="3827271" y="489332"/>
          <a:ext cx="3104896" cy="1862938"/>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a:t>Provide consent </a:t>
          </a:r>
          <a:r>
            <a:rPr lang="en-US" sz="2400" kern="1200"/>
            <a:t>to allow the tool to access your Azure Active Directory.</a:t>
          </a:r>
        </a:p>
      </dsp:txBody>
      <dsp:txXfrm>
        <a:off x="3827271" y="489332"/>
        <a:ext cx="3104896" cy="1862938"/>
      </dsp:txXfrm>
    </dsp:sp>
    <dsp:sp modelId="{0A28998B-502E-442C-830F-DAE3DB606D23}">
      <dsp:nvSpPr>
        <dsp:cNvPr id="0" name=""/>
        <dsp:cNvSpPr/>
      </dsp:nvSpPr>
      <dsp:spPr>
        <a:xfrm>
          <a:off x="1560696" y="2350470"/>
          <a:ext cx="7638046" cy="683526"/>
        </a:xfrm>
        <a:custGeom>
          <a:avLst/>
          <a:gdLst/>
          <a:ahLst/>
          <a:cxnLst/>
          <a:rect l="0" t="0" r="0" b="0"/>
          <a:pathLst>
            <a:path>
              <a:moveTo>
                <a:pt x="7638046" y="0"/>
              </a:moveTo>
              <a:lnTo>
                <a:pt x="7638046" y="358863"/>
              </a:lnTo>
              <a:lnTo>
                <a:pt x="0" y="358863"/>
              </a:lnTo>
              <a:lnTo>
                <a:pt x="0" y="683526"/>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87936" y="2688662"/>
        <a:ext cx="383567" cy="7141"/>
      </dsp:txXfrm>
    </dsp:sp>
    <dsp:sp modelId="{9C0764D9-24DA-4178-8C88-2BF3B34205B3}">
      <dsp:nvSpPr>
        <dsp:cNvPr id="0" name=""/>
        <dsp:cNvSpPr/>
      </dsp:nvSpPr>
      <dsp:spPr>
        <a:xfrm>
          <a:off x="7646294" y="489332"/>
          <a:ext cx="3104896" cy="1862938"/>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a:latin typeface="+mn-lt"/>
            </a:rPr>
            <a:t>Run SMIT</a:t>
          </a:r>
          <a:endParaRPr lang="en-US" sz="2400" kern="1200">
            <a:latin typeface="+mn-lt"/>
          </a:endParaRPr>
        </a:p>
      </dsp:txBody>
      <dsp:txXfrm>
        <a:off x="7646294" y="489332"/>
        <a:ext cx="3104896" cy="1862938"/>
      </dsp:txXfrm>
    </dsp:sp>
    <dsp:sp modelId="{3271E0D9-281F-4C15-9E79-EB369C9651D2}">
      <dsp:nvSpPr>
        <dsp:cNvPr id="0" name=""/>
        <dsp:cNvSpPr/>
      </dsp:nvSpPr>
      <dsp:spPr>
        <a:xfrm>
          <a:off x="3111345" y="3952145"/>
          <a:ext cx="683526" cy="91440"/>
        </a:xfrm>
        <a:custGeom>
          <a:avLst/>
          <a:gdLst/>
          <a:ahLst/>
          <a:cxnLst/>
          <a:rect l="0" t="0" r="0" b="0"/>
          <a:pathLst>
            <a:path>
              <a:moveTo>
                <a:pt x="0" y="45720"/>
              </a:moveTo>
              <a:lnTo>
                <a:pt x="683526"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35255" y="3994295"/>
        <a:ext cx="35706" cy="7141"/>
      </dsp:txXfrm>
    </dsp:sp>
    <dsp:sp modelId="{AC7BE891-6B17-465E-9B04-068032687467}">
      <dsp:nvSpPr>
        <dsp:cNvPr id="0" name=""/>
        <dsp:cNvSpPr/>
      </dsp:nvSpPr>
      <dsp:spPr>
        <a:xfrm>
          <a:off x="8248" y="3066396"/>
          <a:ext cx="3104896" cy="1862938"/>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Review SMIT Logs </a:t>
          </a:r>
        </a:p>
      </dsp:txBody>
      <dsp:txXfrm>
        <a:off x="8248" y="3066396"/>
        <a:ext cx="3104896" cy="1862938"/>
      </dsp:txXfrm>
    </dsp:sp>
    <dsp:sp modelId="{EC666213-85FB-4A85-96B5-173C728D5145}">
      <dsp:nvSpPr>
        <dsp:cNvPr id="0" name=""/>
        <dsp:cNvSpPr/>
      </dsp:nvSpPr>
      <dsp:spPr>
        <a:xfrm>
          <a:off x="3827271" y="3066396"/>
          <a:ext cx="3104896" cy="1862938"/>
        </a:xfrm>
        <a:prstGeom prst="rect">
          <a:avLst/>
        </a:prstGeom>
        <a:solidFill>
          <a:schemeClr val="lt1">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Review SMIT Reports</a:t>
          </a:r>
        </a:p>
      </dsp:txBody>
      <dsp:txXfrm>
        <a:off x="3827271" y="3066396"/>
        <a:ext cx="3104896" cy="18629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4C7902-D1C5-4E42-9FC2-D4DE1F650212}" type="datetimeFigureOut">
              <a:rPr lang="en-US" smtClean="0"/>
              <a:t>3/7/2022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3651B6-F054-4B25-9309-DC2AC67F41B5}" type="slidenum">
              <a:rPr lang="en-US" smtClean="0"/>
              <a:t>‹#›</a:t>
            </a:fld>
            <a:endParaRPr lang="en-US"/>
          </a:p>
        </p:txBody>
      </p:sp>
    </p:spTree>
    <p:extLst>
      <p:ext uri="{BB962C8B-B14F-4D97-AF65-F5344CB8AC3E}">
        <p14:creationId xmlns:p14="http://schemas.microsoft.com/office/powerpoint/2010/main" val="3484413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upport.office.com/article/64883a5d-228e-48f5-b3d2-eb39e07630fa" TargetMode="External"/><Relationship Id="rId7" Type="http://schemas.openxmlformats.org/officeDocument/2006/relationships/hyperlink" Target="https://docs.microsoft.com/en-us/office365/servicedescriptions/sharepoint-online-service-description/sharepoint-online-limits"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techcommunity.microsoft.com/t5/microsoft-sharepoint-blog/new-support-for-and-in-sharepoint-online-and-onedrive-for/ba-p/60357" TargetMode="External"/><Relationship Id="rId5" Type="http://schemas.openxmlformats.org/officeDocument/2006/relationships/hyperlink" Target="https://techcommunity.microsoft.com/t5/Microsoft-SharePoint-Blog/New-support-for-and-in-SharePoint-Online-and-OneDrive-for/ba-p/60357" TargetMode="External"/><Relationship Id="rId4" Type="http://schemas.openxmlformats.org/officeDocument/2006/relationships/hyperlink" Target="https://support.office.com/en-us/article/Invalid-file-names-and-file-types-in-OneDrive-OneDrive-for-Business-and-SharePoint-64883a5d-228e-48f5-b3d2-eb39e07630fa"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sharepointmigration/mysites-to-onedrive-migration-guid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sharepoint/branding-sharepoint-online-sites-modern-experienc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sdn.microsoft.com/en-us/pnp_articles/office-365-development-patterns-and-practices-solution-guidanc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sharepointmigration/sharepoint-migration-assessment-toolscan-reports-roadmap"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sharepointmigration/sharepoint-migration-identity-mapping-tool#proces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sharepointmigration/sharepoint-migration-identity-mapping-tool#consent-to-read-directory-data" TargetMode="External"/><Relationship Id="rId7" Type="http://schemas.openxmlformats.org/officeDocument/2006/relationships/hyperlink" Target="https://docs.microsoft.com/en-us/azure/active-directory/develop/application-consent-experience"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docs.microsoft.com/en-us/azure/active-directory/manage-apps/configure-user-consent" TargetMode="External"/><Relationship Id="rId5" Type="http://schemas.openxmlformats.org/officeDocument/2006/relationships/hyperlink" Target="https://portal.azure.com/" TargetMode="External"/><Relationship Id="rId4" Type="http://schemas.openxmlformats.org/officeDocument/2006/relationships/hyperlink" Target="https://docs.microsoft.com/en-us/sharepointmigration/sharepoint-migration-identity-mapping-tool#remove-consent"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sharepointmigration/sharepoint-migration-identity-mapping-tool#fullidentityreportcsv"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docs.microsoft.com/en-us/sharepointmigration/sharepoint-migration-identity-mapping-tool#identitymappingcsv"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ka.ms/smat"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aka.ms/spmt"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2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lumMod val="50000"/>
                  </a:schemeClr>
                </a:solidFill>
                <a:latin typeface="+mj-lt"/>
              </a:rPr>
              <a:t>SMIT </a:t>
            </a:r>
            <a:r>
              <a:rPr lang="en-US" sz="1200">
                <a:solidFill>
                  <a:schemeClr val="tx1">
                    <a:lumMod val="50000"/>
                  </a:schemeClr>
                </a:solidFill>
                <a:latin typeface="+mj-lt"/>
              </a:rPr>
              <a:t>(SMIT = SMAT.exe –</a:t>
            </a:r>
            <a:r>
              <a:rPr lang="en-US" sz="1200" err="1">
                <a:solidFill>
                  <a:schemeClr val="tx1">
                    <a:lumMod val="50000"/>
                  </a:schemeClr>
                </a:solidFill>
                <a:latin typeface="+mj-lt"/>
              </a:rPr>
              <a:t>IdentityMapping</a:t>
            </a:r>
            <a:r>
              <a:rPr lang="en-US" sz="1200">
                <a:solidFill>
                  <a:schemeClr val="tx1">
                    <a:lumMod val="50000"/>
                  </a:schemeClr>
                </a:solidFill>
                <a:latin typeface="+mj-lt"/>
              </a:rPr>
              <a:t>)</a:t>
            </a:r>
            <a:endParaRPr lang="en-US" sz="120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lumMod val="50000"/>
                  </a:schemeClr>
                </a:solidFill>
              </a:rPr>
              <a:t>Before beginning your migration, it is important that you perform an analysis of your current environment. </a:t>
            </a:r>
          </a:p>
          <a:p>
            <a:endParaRPr lang="en-US" sz="1200" b="0" i="0" kern="1200">
              <a:solidFill>
                <a:schemeClr val="tx1"/>
              </a:solidFill>
              <a:effectLst/>
              <a:latin typeface="+mn-lt"/>
              <a:cs typeface="Calibri"/>
            </a:endParaRPr>
          </a:p>
          <a:p>
            <a:r>
              <a:rPr lang="en-US" sz="1200" b="0" i="0" kern="1200">
                <a:solidFill>
                  <a:schemeClr val="tx1"/>
                </a:solidFill>
                <a:effectLst/>
                <a:latin typeface="+mn-lt"/>
                <a:cs typeface="Calibri"/>
              </a:rPr>
              <a:t>Performing the assessment is broken into assessing content and assessing users.</a:t>
            </a:r>
          </a:p>
          <a:p>
            <a:r>
              <a:rPr lang="en-US" sz="1200" b="0" i="0" kern="1200">
                <a:solidFill>
                  <a:schemeClr val="tx1"/>
                </a:solidFill>
                <a:effectLst/>
                <a:latin typeface="+mn-lt"/>
                <a:cs typeface="Calibri"/>
              </a:rPr>
              <a:t>	- Identity your older content and what content might be obsolete or redundant</a:t>
            </a:r>
          </a:p>
          <a:p>
            <a:r>
              <a:rPr lang="en-US" sz="1200" b="0" i="0" kern="1200">
                <a:solidFill>
                  <a:schemeClr val="tx1"/>
                </a:solidFill>
                <a:effectLst/>
                <a:latin typeface="+mn-lt"/>
                <a:cs typeface="Calibri"/>
              </a:rPr>
              <a:t>	- Identify Users </a:t>
            </a:r>
          </a:p>
          <a:p>
            <a:endParaRPr lang="en-US" sz="1200" b="0" i="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2240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SPMT/MM performs User Mapping from Active Directory to Azure AD is automatically. User Mapping in this context would only be required when changing from a deleted account to a valid account. </a:t>
            </a:r>
          </a:p>
          <a:p>
            <a:r>
              <a:rPr lang="en-US">
                <a:cs typeface="Calibri" panose="020F0502020204030204"/>
              </a:rPr>
              <a:t>If the source farm does not use Windows/Active Directory, but some other customer authentication method, you will need to use a user mapping for all accounts as SPMT will not automatically know how to map those accounts. </a:t>
            </a:r>
          </a:p>
          <a:p>
            <a:r>
              <a:rPr lang="en-US" sz="1200">
                <a:solidFill>
                  <a:schemeClr val="tx1">
                    <a:lumMod val="50000"/>
                  </a:schemeClr>
                </a:solidFill>
                <a:cs typeface="Segoe UI Light"/>
              </a:rPr>
              <a:t>S</a:t>
            </a:r>
            <a:r>
              <a:rPr lang="en-US" sz="1200">
                <a:solidFill>
                  <a:schemeClr val="tx1">
                    <a:lumMod val="50000"/>
                  </a:schemeClr>
                </a:solidFill>
                <a:latin typeface="+mj-lt"/>
                <a:cs typeface="Segoe UI Light"/>
              </a:rPr>
              <a:t>can </a:t>
            </a:r>
            <a:r>
              <a:rPr lang="en-US" sz="1200">
                <a:solidFill>
                  <a:schemeClr val="tx1">
                    <a:lumMod val="50000"/>
                  </a:schemeClr>
                </a:solidFill>
                <a:latin typeface="+mj-lt"/>
              </a:rPr>
              <a:t>users/groups in the SharePoint Server environment using </a:t>
            </a:r>
            <a:r>
              <a:rPr lang="en-US" sz="1200" b="1">
                <a:solidFill>
                  <a:schemeClr val="accent3"/>
                </a:solidFill>
                <a:latin typeface="+mj-lt"/>
              </a:rPr>
              <a:t>SMIT</a:t>
            </a:r>
            <a:r>
              <a:rPr lang="en-US" sz="1200">
                <a:solidFill>
                  <a:schemeClr val="tx1">
                    <a:lumMod val="50000"/>
                  </a:schemeClr>
                </a:solidFill>
                <a:latin typeface="+mj-lt"/>
              </a:rPr>
              <a:t>. </a:t>
            </a:r>
          </a:p>
          <a:p>
            <a:r>
              <a:rPr lang="en-US" sz="1200">
                <a:solidFill>
                  <a:schemeClr val="tx1">
                    <a:lumMod val="50000"/>
                  </a:schemeClr>
                </a:solidFill>
              </a:rPr>
              <a:t>Users/groups found in SharePoint Server but missing in Active Directory, were probably deleted intentionally. </a:t>
            </a:r>
            <a:r>
              <a:rPr lang="en-US" sz="1200">
                <a:solidFill>
                  <a:schemeClr val="tx1">
                    <a:lumMod val="50000"/>
                  </a:schemeClr>
                </a:solidFill>
                <a:sym typeface="Wingdings" panose="05000000000000000000" pitchFamily="2" charset="2"/>
              </a:rPr>
              <a:t></a:t>
            </a:r>
            <a:endParaRPr lang="en-US" sz="1200">
              <a:solidFill>
                <a:schemeClr val="tx1">
                  <a:lumMod val="50000"/>
                </a:schemeClr>
              </a:solidFill>
            </a:endParaRPr>
          </a:p>
          <a:p>
            <a:r>
              <a:rPr lang="en-US" sz="1200">
                <a:solidFill>
                  <a:schemeClr val="tx1">
                    <a:lumMod val="50000"/>
                  </a:schemeClr>
                </a:solidFill>
              </a:rPr>
              <a:t>The migration will clean-up </a:t>
            </a:r>
            <a:r>
              <a:rPr lang="en-US" sz="1200" i="1">
                <a:solidFill>
                  <a:schemeClr val="tx1">
                    <a:lumMod val="50000"/>
                  </a:schemeClr>
                </a:solidFill>
              </a:rPr>
              <a:t>stale</a:t>
            </a:r>
            <a:r>
              <a:rPr lang="en-US" sz="1200">
                <a:solidFill>
                  <a:schemeClr val="tx1">
                    <a:lumMod val="50000"/>
                  </a:schemeClr>
                </a:solidFill>
              </a:rPr>
              <a:t> SharePoint Server permissions:</a:t>
            </a:r>
          </a:p>
          <a:p>
            <a:r>
              <a:rPr lang="en-US" sz="1200">
                <a:solidFill>
                  <a:schemeClr val="tx1">
                    <a:lumMod val="50000"/>
                  </a:schemeClr>
                </a:solidFill>
              </a:rPr>
              <a:t>User/group is not Azure AD the permissions will be skipped during migration (aka cleaned up)</a:t>
            </a:r>
          </a:p>
          <a:p>
            <a:r>
              <a:rPr lang="en-US" sz="1200">
                <a:solidFill>
                  <a:schemeClr val="tx1">
                    <a:lumMod val="50000"/>
                  </a:schemeClr>
                </a:solidFill>
              </a:rPr>
              <a:t>Metadata from the missing user will be preserved:  Created by, Modified by, etc. </a:t>
            </a:r>
          </a:p>
          <a:p>
            <a:r>
              <a:rPr lang="en-US" sz="1200">
                <a:solidFill>
                  <a:schemeClr val="tx1">
                    <a:lumMod val="50000"/>
                  </a:schemeClr>
                </a:solidFill>
              </a:rPr>
              <a:t>Optionally, you can map missing Users/Groups to a valid accounts in Azure AD (User Mapping)</a:t>
            </a:r>
          </a:p>
          <a:p>
            <a:r>
              <a:rPr lang="en-US" sz="1200">
                <a:solidFill>
                  <a:schemeClr val="tx1">
                    <a:lumMod val="50000"/>
                  </a:schemeClr>
                </a:solidFill>
              </a:rPr>
              <a:t>Both </a:t>
            </a:r>
            <a:r>
              <a:rPr lang="en-US" sz="1200" b="1">
                <a:solidFill>
                  <a:schemeClr val="accent3"/>
                </a:solidFill>
              </a:rPr>
              <a:t>Migration</a:t>
            </a:r>
            <a:r>
              <a:rPr lang="en-US" sz="1200">
                <a:solidFill>
                  <a:schemeClr val="accent3"/>
                </a:solidFill>
              </a:rPr>
              <a:t> </a:t>
            </a:r>
            <a:r>
              <a:rPr lang="en-US" sz="1200" b="1">
                <a:solidFill>
                  <a:schemeClr val="accent3"/>
                </a:solidFill>
              </a:rPr>
              <a:t>Manager</a:t>
            </a:r>
            <a:r>
              <a:rPr lang="en-US" sz="1200">
                <a:solidFill>
                  <a:schemeClr val="accent3"/>
                </a:solidFill>
              </a:rPr>
              <a:t> </a:t>
            </a:r>
            <a:r>
              <a:rPr lang="en-US" sz="1200">
                <a:solidFill>
                  <a:schemeClr val="tx1">
                    <a:lumMod val="50000"/>
                  </a:schemeClr>
                </a:solidFill>
              </a:rPr>
              <a:t>and </a:t>
            </a:r>
            <a:r>
              <a:rPr lang="en-US" sz="1200" b="1">
                <a:solidFill>
                  <a:schemeClr val="accent3"/>
                </a:solidFill>
              </a:rPr>
              <a:t>SPMT</a:t>
            </a:r>
            <a:r>
              <a:rPr lang="en-US" sz="1200">
                <a:solidFill>
                  <a:schemeClr val="tx1">
                    <a:lumMod val="50000"/>
                  </a:schemeClr>
                </a:solidFill>
              </a:rPr>
              <a:t> support User Mapping.</a:t>
            </a:r>
          </a:p>
          <a:p>
            <a:r>
              <a:rPr lang="en-US" sz="1200">
                <a:solidFill>
                  <a:schemeClr val="tx1">
                    <a:lumMod val="50000"/>
                  </a:schemeClr>
                </a:solidFill>
              </a:rPr>
              <a:t>User mapping is required if source is using non-Windows AD-based users. </a:t>
            </a:r>
          </a:p>
          <a:p>
            <a:endParaRPr lang="en-US">
              <a:cs typeface="Calibri" panose="020F0502020204030204"/>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9623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5011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tx1">
                    <a:lumMod val="50000"/>
                  </a:schemeClr>
                </a:solidFill>
              </a:rPr>
              <a:t>There are common migration concerns and issues that you need to be aware of when assessing your data sources.</a:t>
            </a:r>
          </a:p>
          <a:p>
            <a:r>
              <a:rPr lang="en-US" sz="1200">
                <a:solidFill>
                  <a:schemeClr val="tx1">
                    <a:lumMod val="50000"/>
                  </a:schemeClr>
                </a:solidFill>
              </a:rPr>
              <a:t>Different issues can arise when trying to migrate File Share and SharePoint Server content.</a:t>
            </a:r>
          </a:p>
          <a:p>
            <a:r>
              <a:rPr lang="en-US" sz="1200">
                <a:solidFill>
                  <a:schemeClr val="tx1">
                    <a:lumMod val="50000"/>
                  </a:schemeClr>
                </a:solidFill>
              </a:rPr>
              <a:t>Most common issues are well documented with workarounds and solutions. </a:t>
            </a:r>
          </a:p>
          <a:p>
            <a:r>
              <a:rPr lang="en-US" sz="1200">
                <a:solidFill>
                  <a:schemeClr val="tx1">
                    <a:lumMod val="50000"/>
                  </a:schemeClr>
                </a:solidFill>
              </a:rPr>
              <a:t>Some solutions may have to be recreated to be compatible with Microsoft 365.</a:t>
            </a:r>
          </a:p>
          <a:p>
            <a:endParaRPr lang="en-US" sz="1200" b="0" i="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8712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1" i="0" u="none" strike="noStrike" kern="1200">
                <a:solidFill>
                  <a:schemeClr val="tx1"/>
                </a:solidFill>
                <a:effectLst/>
                <a:latin typeface="+mn-lt"/>
                <a:ea typeface="+mn-ea"/>
                <a:cs typeface="+mn-cs"/>
              </a:rPr>
              <a:t>File and folder name characters</a:t>
            </a:r>
            <a:endParaRPr lang="en-US" sz="1200" b="0" i="0" u="none" strike="noStrike" kern="1200">
              <a:solidFill>
                <a:schemeClr val="tx1"/>
              </a:solidFill>
              <a:effectLst/>
              <a:latin typeface="+mn-lt"/>
              <a:ea typeface="+mn-ea"/>
              <a:cs typeface="+mn-cs"/>
            </a:endParaRPr>
          </a:p>
          <a:p>
            <a:pPr rtl="0" eaLnBrk="1" fontAlgn="t" latinLnBrk="0" hangingPunct="1"/>
            <a:r>
              <a:rPr lang="en-US" sz="1200" b="0" i="0" u="none" strike="noStrike" kern="1200">
                <a:solidFill>
                  <a:schemeClr val="tx1"/>
                </a:solidFill>
                <a:effectLst/>
                <a:latin typeface="+mn-lt"/>
                <a:ea typeface="+mn-ea"/>
                <a:cs typeface="+mn-cs"/>
              </a:rPr>
              <a:t>Find all items in the Folders and Files report whose name contains any of the characters detailed here: </a:t>
            </a:r>
            <a:r>
              <a:rPr lang="en-US" sz="1200" b="0" i="0" u="none" strike="noStrike" kern="1200">
                <a:solidFill>
                  <a:schemeClr val="tx1"/>
                </a:solidFill>
                <a:effectLst/>
                <a:latin typeface="+mn-lt"/>
                <a:ea typeface="+mn-ea"/>
                <a:cs typeface="+mn-cs"/>
                <a:hlinkClick r:id="rId3"/>
              </a:rPr>
              <a:t>Invalid file names and file types in OneDrive, OneDrive for Business, and SharePoint</a:t>
            </a:r>
            <a:r>
              <a:rPr lang="en-US" sz="1200" b="0" i="0" u="none" strike="noStrike" kern="1200">
                <a:solidFill>
                  <a:schemeClr val="tx1"/>
                </a:solidFill>
                <a:effectLst/>
                <a:latin typeface="+mn-lt"/>
                <a:ea typeface="+mn-ea"/>
                <a:cs typeface="+mn-cs"/>
              </a:rPr>
              <a:t> (</a:t>
            </a:r>
            <a:r>
              <a:rPr lang="en-US">
                <a:hlinkClick r:id="rId4"/>
              </a:rPr>
              <a:t>https://support.office.com/en-us/article/Invalid-file-names-and-file-types-in-OneDrive-OneDrive-for-Business-and-SharePoint-64883a5d-228e-48f5-b3d2-eb39e07630fa</a:t>
            </a:r>
            <a:r>
              <a:rPr lang="en-US"/>
              <a:t>)</a:t>
            </a:r>
            <a:endParaRPr lang="en-US" sz="1200" b="0" i="0" u="none" strike="noStrike" kern="1200">
              <a:solidFill>
                <a:schemeClr val="tx1"/>
              </a:solidFill>
              <a:effectLst/>
              <a:latin typeface="+mn-lt"/>
              <a:ea typeface="+mn-ea"/>
              <a:cs typeface="+mn-cs"/>
            </a:endParaRPr>
          </a:p>
          <a:p>
            <a:pPr rtl="0" eaLnBrk="1" fontAlgn="t" latinLnBrk="0" hangingPunct="1"/>
            <a:r>
              <a:rPr lang="en-US" sz="1200" b="0" i="0" u="none" strike="noStrike" kern="1200">
                <a:solidFill>
                  <a:schemeClr val="tx1"/>
                </a:solidFill>
                <a:effectLst/>
                <a:latin typeface="+mn-lt"/>
                <a:ea typeface="+mn-ea"/>
                <a:cs typeface="+mn-cs"/>
              </a:rPr>
              <a:t>Work with your migration vendor to substitute these characters in all file and folder names.</a:t>
            </a:r>
            <a:br>
              <a:rPr lang="en-US" sz="1200" b="0" i="0" u="none" strike="noStrike" kern="1200">
                <a:solidFill>
                  <a:schemeClr val="tx1"/>
                </a:solidFill>
                <a:effectLst/>
                <a:latin typeface="+mn-lt"/>
                <a:ea typeface="+mn-ea"/>
                <a:cs typeface="+mn-cs"/>
              </a:rPr>
            </a:br>
            <a:br>
              <a:rPr lang="en-US" sz="1200" b="0" i="0" u="none" strike="noStrike" kern="1200">
                <a:solidFill>
                  <a:schemeClr val="tx1"/>
                </a:solidFill>
                <a:effectLst/>
                <a:latin typeface="+mn-lt"/>
                <a:ea typeface="+mn-ea"/>
                <a:cs typeface="+mn-cs"/>
              </a:rPr>
            </a:br>
            <a:r>
              <a:rPr lang="en-US" sz="1200" b="1" i="0" u="none" strike="noStrike" kern="1200">
                <a:solidFill>
                  <a:schemeClr val="tx1"/>
                </a:solidFill>
                <a:effectLst/>
                <a:latin typeface="+mn-lt"/>
                <a:ea typeface="+mn-ea"/>
                <a:cs typeface="+mn-cs"/>
              </a:rPr>
              <a:t>Note:</a:t>
            </a:r>
            <a:r>
              <a:rPr lang="en-US" sz="1200" b="0" i="0" u="none" strike="noStrike" kern="1200">
                <a:solidFill>
                  <a:schemeClr val="tx1"/>
                </a:solidFill>
                <a:effectLst/>
                <a:latin typeface="+mn-lt"/>
                <a:ea typeface="+mn-ea"/>
                <a:cs typeface="+mn-cs"/>
              </a:rPr>
              <a:t> # % characters are supported but not enabled by default. Follow these steps to enable them: </a:t>
            </a:r>
            <a:r>
              <a:rPr lang="en-US" sz="1200" b="0" i="0" u="none" strike="noStrike" kern="1200">
                <a:solidFill>
                  <a:schemeClr val="tx1"/>
                </a:solidFill>
                <a:effectLst/>
                <a:latin typeface="+mn-lt"/>
                <a:ea typeface="+mn-ea"/>
                <a:cs typeface="+mn-cs"/>
                <a:hlinkClick r:id="rId5"/>
              </a:rPr>
              <a:t>New support for # and % in SharePoint Online and OneDrive</a:t>
            </a:r>
            <a:r>
              <a:rPr lang="en-US" sz="1200" b="0" i="0" u="none" strike="noStrike" kern="1200">
                <a:solidFill>
                  <a:schemeClr val="tx1"/>
                </a:solidFill>
                <a:effectLst/>
                <a:latin typeface="+mn-lt"/>
                <a:ea typeface="+mn-ea"/>
                <a:cs typeface="+mn-cs"/>
              </a:rPr>
              <a:t> (</a:t>
            </a:r>
            <a:r>
              <a:rPr lang="en-US">
                <a:hlinkClick r:id="rId6"/>
              </a:rPr>
              <a:t>https://techcommunity.microsoft.com/t5/microsoft-sharepoint-blog/new-support-for-and-in-sharepoint-online-and-onedrive-for/ba-p/60357</a:t>
            </a:r>
            <a:r>
              <a:rPr lang="en-US"/>
              <a:t>)</a:t>
            </a:r>
            <a:endParaRPr lang="en-US" sz="1200" b="0" i="0" u="none" strike="noStrike" kern="1200">
              <a:solidFill>
                <a:schemeClr val="tx1"/>
              </a:solidFill>
              <a:effectLst/>
              <a:latin typeface="+mn-lt"/>
              <a:ea typeface="+mn-ea"/>
              <a:cs typeface="+mn-cs"/>
            </a:endParaRPr>
          </a:p>
          <a:p>
            <a:pPr rtl="0" eaLnBrk="1" fontAlgn="t" latinLnBrk="0" hangingPunct="1"/>
            <a:r>
              <a:rPr lang="en-US" sz="1200" b="1" i="0" u="none" strike="noStrike" kern="1200">
                <a:solidFill>
                  <a:schemeClr val="tx1"/>
                </a:solidFill>
                <a:effectLst/>
                <a:latin typeface="+mn-lt"/>
                <a:ea typeface="+mn-ea"/>
                <a:cs typeface="+mn-cs"/>
              </a:rPr>
              <a:t>File and folder path length</a:t>
            </a:r>
            <a:endParaRPr lang="en-US" sz="1200" b="0" i="0" u="none" strike="noStrike" kern="1200">
              <a:solidFill>
                <a:schemeClr val="tx1"/>
              </a:solidFill>
              <a:effectLst/>
              <a:latin typeface="+mn-lt"/>
              <a:ea typeface="+mn-ea"/>
              <a:cs typeface="+mn-cs"/>
            </a:endParaRPr>
          </a:p>
          <a:p>
            <a:pPr rtl="0" eaLnBrk="1" fontAlgn="t" latinLnBrk="0" hangingPunct="1"/>
            <a:r>
              <a:rPr lang="en-US" sz="1200" b="0" i="0" u="none" strike="noStrike" kern="1200">
                <a:solidFill>
                  <a:schemeClr val="tx1"/>
                </a:solidFill>
                <a:effectLst/>
                <a:latin typeface="+mn-lt"/>
                <a:ea typeface="+mn-ea"/>
                <a:cs typeface="+mn-cs"/>
              </a:rPr>
              <a:t>Find all items in the </a:t>
            </a:r>
            <a:r>
              <a:rPr lang="en-US" sz="1200" b="0" i="1" u="none" strike="noStrike" kern="1200">
                <a:solidFill>
                  <a:schemeClr val="tx1"/>
                </a:solidFill>
                <a:effectLst/>
                <a:latin typeface="+mn-lt"/>
                <a:ea typeface="+mn-ea"/>
                <a:cs typeface="+mn-cs"/>
              </a:rPr>
              <a:t>Folders and Files</a:t>
            </a:r>
            <a:r>
              <a:rPr lang="en-US" sz="1200" b="0" i="0" u="none" strike="noStrike" kern="1200">
                <a:solidFill>
                  <a:schemeClr val="tx1"/>
                </a:solidFill>
                <a:effectLst/>
                <a:latin typeface="+mn-lt"/>
                <a:ea typeface="+mn-ea"/>
                <a:cs typeface="+mn-cs"/>
              </a:rPr>
              <a:t> report whose Path exceeds the file path length described here: </a:t>
            </a:r>
            <a:r>
              <a:rPr lang="en-US" sz="1200" b="0" i="0" u="none" strike="noStrike" kern="1200">
                <a:solidFill>
                  <a:schemeClr val="tx1"/>
                </a:solidFill>
                <a:effectLst/>
                <a:latin typeface="+mn-lt"/>
                <a:ea typeface="+mn-ea"/>
                <a:cs typeface="+mn-cs"/>
                <a:hlinkClick r:id="rId7"/>
              </a:rPr>
              <a:t>SharePoint Online limits</a:t>
            </a:r>
            <a:r>
              <a:rPr lang="en-US" sz="1200" b="0" i="0" u="none" strike="noStrike" kern="1200">
                <a:solidFill>
                  <a:schemeClr val="tx1"/>
                </a:solidFill>
                <a:effectLst/>
                <a:latin typeface="+mn-lt"/>
                <a:ea typeface="+mn-ea"/>
                <a:cs typeface="+mn-cs"/>
              </a:rPr>
              <a:t> (</a:t>
            </a:r>
            <a:r>
              <a:rPr lang="en-US">
                <a:hlinkClick r:id="rId7"/>
              </a:rPr>
              <a:t>https://docs.microsoft.com/en-us/office365/servicedescriptions/sharepoint-online-service-description/sharepoint-online-limits</a:t>
            </a:r>
            <a:r>
              <a:rPr lang="en-US"/>
              <a:t>  )</a:t>
            </a:r>
            <a:endParaRPr lang="en-US" sz="1200" b="0" i="0" u="none" strike="noStrike" kern="1200">
              <a:solidFill>
                <a:schemeClr val="tx1"/>
              </a:solidFill>
              <a:effectLst/>
              <a:latin typeface="+mn-lt"/>
              <a:ea typeface="+mn-ea"/>
              <a:cs typeface="+mn-cs"/>
            </a:endParaRPr>
          </a:p>
          <a:p>
            <a:pPr rtl="0" eaLnBrk="1" fontAlgn="t" latinLnBrk="0" hangingPunct="1"/>
            <a:r>
              <a:rPr lang="en-US" sz="1200" b="0" i="0" u="none" strike="noStrike" kern="1200">
                <a:solidFill>
                  <a:schemeClr val="tx1"/>
                </a:solidFill>
                <a:effectLst/>
                <a:latin typeface="+mn-lt"/>
                <a:ea typeface="+mn-ea"/>
                <a:cs typeface="+mn-cs"/>
              </a:rPr>
              <a:t>Work with your migration vendor to reorganize your file and folder structure such that it does not exceed this limit. Splitting large drives that serve several scenarios into multiple smaller, more focused drives may help here.</a:t>
            </a:r>
          </a:p>
          <a:p>
            <a:endParaRPr lang="en-US" sz="1200" b="0" i="0" kern="1200">
              <a:solidFill>
                <a:schemeClr val="tx1"/>
              </a:solidFill>
              <a:effectLst/>
              <a:latin typeface="+mn-lt"/>
              <a:cs typeface="Calibri"/>
            </a:endParaRPr>
          </a:p>
          <a:p>
            <a:pPr rtl="0" eaLnBrk="1" fontAlgn="t" latinLnBrk="0" hangingPunct="1"/>
            <a:r>
              <a:rPr lang="en-US" sz="1200" b="1" i="0" u="none" strike="noStrike" kern="1200">
                <a:solidFill>
                  <a:schemeClr val="tx1"/>
                </a:solidFill>
                <a:effectLst/>
                <a:latin typeface="+mn-lt"/>
                <a:ea typeface="+mn-ea"/>
                <a:cs typeface="+mn-cs"/>
              </a:rPr>
              <a:t>Large drives and complex sharing</a:t>
            </a:r>
          </a:p>
          <a:p>
            <a:pPr rtl="0" eaLnBrk="1" fontAlgn="t" latinLnBrk="0" hangingPunct="1"/>
            <a:r>
              <a:rPr lang="en-US" sz="1200" b="0" i="0" u="none" strike="noStrike" kern="1200">
                <a:solidFill>
                  <a:schemeClr val="tx1"/>
                </a:solidFill>
                <a:effectLst/>
                <a:latin typeface="+mn-lt"/>
                <a:ea typeface="+mn-ea"/>
                <a:cs typeface="+mn-cs"/>
              </a:rPr>
              <a:t>Scan for any drives that have a very large amount of content, or many different unique sharing permissions – this is usually a sign that the drive should be broken down into smaller, more focused sites.</a:t>
            </a:r>
          </a:p>
          <a:p>
            <a:pPr rtl="0" eaLnBrk="1" fontAlgn="t" latinLnBrk="0" hangingPunct="1"/>
            <a:r>
              <a:rPr lang="en-US" sz="1200" b="0" i="0" u="none" strike="noStrike" kern="1200">
                <a:solidFill>
                  <a:schemeClr val="tx1"/>
                </a:solidFill>
                <a:effectLst/>
                <a:latin typeface="+mn-lt"/>
                <a:ea typeface="+mn-ea"/>
                <a:cs typeface="+mn-cs"/>
              </a:rPr>
              <a:t>Specifically, any drive that has more than 50,000 documents shared with different users must be broken up. Use Box’s Folders and Files report and Shared Links report to identify such drives.</a:t>
            </a:r>
          </a:p>
          <a:p>
            <a:pPr rtl="0" eaLnBrk="1" fontAlgn="t" latinLnBrk="0" hangingPunct="1"/>
            <a:r>
              <a:rPr lang="en-US" sz="1200" b="0" i="0" u="none" strike="noStrike" kern="1200">
                <a:solidFill>
                  <a:schemeClr val="tx1"/>
                </a:solidFill>
                <a:effectLst/>
                <a:latin typeface="+mn-lt"/>
                <a:ea typeface="+mn-ea"/>
                <a:cs typeface="+mn-cs"/>
              </a:rPr>
              <a:t>Identify sets of content within these drives that are conceptually similar (same project area, all shared with the same users, </a:t>
            </a:r>
            <a:r>
              <a:rPr lang="en-US" sz="1200" b="0" i="0" u="none" strike="noStrike" kern="1200" err="1">
                <a:solidFill>
                  <a:schemeClr val="tx1"/>
                </a:solidFill>
                <a:effectLst/>
                <a:latin typeface="+mn-lt"/>
                <a:ea typeface="+mn-ea"/>
                <a:cs typeface="+mn-cs"/>
              </a:rPr>
              <a:t>etc</a:t>
            </a:r>
            <a:r>
              <a:rPr lang="en-US" sz="1200" b="0" i="0" u="none" strike="noStrike" kern="1200">
                <a:solidFill>
                  <a:schemeClr val="tx1"/>
                </a:solidFill>
                <a:effectLst/>
                <a:latin typeface="+mn-lt"/>
                <a:ea typeface="+mn-ea"/>
                <a:cs typeface="+mn-cs"/>
              </a:rPr>
              <a:t>).</a:t>
            </a:r>
          </a:p>
          <a:p>
            <a:pPr rtl="0" eaLnBrk="1" fontAlgn="t" latinLnBrk="0" hangingPunct="1"/>
            <a:r>
              <a:rPr lang="en-US" sz="1200" b="0" i="0" u="none" strike="noStrike" kern="1200">
                <a:solidFill>
                  <a:schemeClr val="tx1"/>
                </a:solidFill>
                <a:effectLst/>
                <a:latin typeface="+mn-lt"/>
                <a:ea typeface="+mn-ea"/>
                <a:cs typeface="+mn-cs"/>
              </a:rPr>
              <a:t>Move these sets of content out and into new drives before starting migration.</a:t>
            </a:r>
          </a:p>
          <a:p>
            <a:r>
              <a:rPr lang="en-US" sz="1600"/>
              <a:t>Before beginning your migration, it is important that you perform an analysis of your current environment around the current permissions. </a:t>
            </a:r>
          </a:p>
          <a:p>
            <a:r>
              <a:rPr lang="en-US" sz="1600"/>
              <a:t>For complex file shares it might be required to redesign your permission strategy after the migration or in SharePoint Online and not bring over the current ACL</a:t>
            </a:r>
          </a:p>
          <a:p>
            <a:endParaRPr lang="en-US" sz="1600" kern="1200">
              <a:solidFill>
                <a:schemeClr val="tx1"/>
              </a:solidFill>
              <a:latin typeface="+mn-lt"/>
              <a:ea typeface="+mn-ea"/>
              <a:cs typeface="+mn-cs"/>
            </a:endParaRPr>
          </a:p>
          <a:p>
            <a:r>
              <a:rPr lang="en-US" sz="1200" kern="1200">
                <a:solidFill>
                  <a:schemeClr val="tx1"/>
                </a:solidFill>
                <a:latin typeface="+mn-lt"/>
                <a:ea typeface="+mn-ea"/>
                <a:cs typeface="+mn-cs"/>
              </a:rPr>
              <a:t>Only apply permissions on a child item where the required permissions are different than its parent item. </a:t>
            </a:r>
          </a:p>
          <a:p>
            <a:endParaRPr lang="en-US" sz="1200" kern="1200">
              <a:solidFill>
                <a:schemeClr val="tx1"/>
              </a:solidFill>
              <a:latin typeface="+mn-lt"/>
              <a:ea typeface="+mn-ea"/>
              <a:cs typeface="+mn-cs"/>
            </a:endParaRPr>
          </a:p>
          <a:p>
            <a:r>
              <a:rPr lang="en-US" sz="1200" kern="1200">
                <a:solidFill>
                  <a:schemeClr val="tx1"/>
                </a:solidFill>
                <a:latin typeface="+mn-lt"/>
                <a:ea typeface="+mn-ea"/>
                <a:cs typeface="+mn-cs"/>
              </a:rPr>
              <a:t>Make sure not to exceed 5000 unique ACLs on a site. It may be useful to check how many ACLs you create and warn the user prior to migration. </a:t>
            </a:r>
          </a:p>
          <a:p>
            <a:endParaRPr lang="en-US" sz="1200" kern="1200">
              <a:solidFill>
                <a:schemeClr val="tx1"/>
              </a:solidFill>
              <a:latin typeface="+mn-lt"/>
              <a:ea typeface="+mn-ea"/>
              <a:cs typeface="+mn-cs"/>
            </a:endParaRPr>
          </a:p>
          <a:p>
            <a:r>
              <a:rPr lang="en-US" sz="1200" kern="1200">
                <a:solidFill>
                  <a:schemeClr val="tx1"/>
                </a:solidFill>
                <a:latin typeface="+mn-lt"/>
                <a:ea typeface="+mn-ea"/>
                <a:cs typeface="+mn-cs"/>
              </a:rPr>
              <a:t>There is also a hard limit of 50,000 unique ACL's that will be enforced. </a:t>
            </a:r>
          </a:p>
          <a:p>
            <a:endParaRPr lang="en-US" sz="1200" kern="1200">
              <a:solidFill>
                <a:schemeClr val="tx1"/>
              </a:solidFill>
              <a:latin typeface="+mn-lt"/>
              <a:ea typeface="+mn-ea"/>
              <a:cs typeface="+mn-cs"/>
            </a:endParaRPr>
          </a:p>
          <a:p>
            <a:r>
              <a:rPr lang="en-US" sz="1200" kern="1200">
                <a:solidFill>
                  <a:schemeClr val="tx1"/>
                </a:solidFill>
                <a:latin typeface="+mn-lt"/>
                <a:ea typeface="+mn-ea"/>
                <a:cs typeface="+mn-cs"/>
              </a:rPr>
              <a:t>If you are close to reaching the 5000 limits, we recommend that the permission model be simplified on the source before migration.</a:t>
            </a:r>
          </a:p>
          <a:p>
            <a:endParaRPr lang="en-US" sz="1200" b="0" i="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9070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a:hlinkClick r:id="rId3"/>
              </a:rPr>
              <a:t>https://docs.microsoft.com/en-us/sharepointmigration/mysites-to-onedrive-migration-guide</a:t>
            </a:r>
            <a:r>
              <a:rPr lang="en-US"/>
              <a:t> – All </a:t>
            </a:r>
            <a:r>
              <a:rPr lang="en-US" i="1"/>
              <a:t>Learn More</a:t>
            </a:r>
            <a:r>
              <a:rPr lang="en-US" i="0"/>
              <a:t> links below can be found from this Migration Guide</a:t>
            </a:r>
            <a:endParaRPr lang="en-US" sz="1200" b="1" i="0" u="none" strike="noStrike" kern="1200">
              <a:solidFill>
                <a:schemeClr val="tx1"/>
              </a:solidFill>
              <a:effectLst/>
              <a:latin typeface="+mn-lt"/>
              <a:ea typeface="+mn-ea"/>
              <a:cs typeface="+mn-cs"/>
            </a:endParaRPr>
          </a:p>
          <a:p>
            <a:pPr rtl="0" eaLnBrk="1" fontAlgn="t" latinLnBrk="0" hangingPunct="1"/>
            <a:endParaRPr lang="en-US" sz="1200" b="1" i="0" u="none" strike="noStrike" kern="1200">
              <a:solidFill>
                <a:schemeClr val="tx1"/>
              </a:solidFill>
              <a:effectLst/>
              <a:latin typeface="+mn-lt"/>
              <a:ea typeface="+mn-ea"/>
              <a:cs typeface="+mn-cs"/>
            </a:endParaRPr>
          </a:p>
          <a:p>
            <a:r>
              <a:rPr lang="en-US" sz="1200" b="1">
                <a:solidFill>
                  <a:schemeClr val="tx1">
                    <a:lumMod val="50000"/>
                  </a:schemeClr>
                </a:solidFill>
              </a:rPr>
              <a:t>File</a:t>
            </a:r>
            <a:r>
              <a:rPr lang="en-US" sz="1200">
                <a:solidFill>
                  <a:schemeClr val="tx1">
                    <a:lumMod val="50000"/>
                  </a:schemeClr>
                </a:solidFill>
              </a:rPr>
              <a:t> </a:t>
            </a:r>
            <a:r>
              <a:rPr lang="en-US" sz="1200" b="1">
                <a:solidFill>
                  <a:schemeClr val="tx1">
                    <a:lumMod val="50000"/>
                  </a:schemeClr>
                </a:solidFill>
              </a:rPr>
              <a:t>Versions</a:t>
            </a:r>
            <a:r>
              <a:rPr lang="en-US" sz="1200">
                <a:solidFill>
                  <a:schemeClr val="tx1">
                    <a:lumMod val="50000"/>
                  </a:schemeClr>
                </a:solidFill>
              </a:rPr>
              <a:t>: The more versions the longer the migration will take. </a:t>
            </a:r>
            <a:r>
              <a:rPr lang="en-US" sz="1200" i="1">
                <a:solidFill>
                  <a:schemeClr val="tx1">
                    <a:lumMod val="50000"/>
                  </a:schemeClr>
                </a:solidFill>
              </a:rPr>
              <a:t>Most migration tools allow you to select how many versions to migrate, or to turn off migration of versions.</a:t>
            </a:r>
          </a:p>
          <a:p>
            <a:r>
              <a:rPr lang="en-US" sz="1200" b="1">
                <a:solidFill>
                  <a:schemeClr val="tx1">
                    <a:lumMod val="50000"/>
                  </a:schemeClr>
                </a:solidFill>
              </a:rPr>
              <a:t>Large</a:t>
            </a:r>
            <a:r>
              <a:rPr lang="en-US" sz="1200">
                <a:solidFill>
                  <a:schemeClr val="tx1">
                    <a:lumMod val="50000"/>
                  </a:schemeClr>
                </a:solidFill>
              </a:rPr>
              <a:t> </a:t>
            </a:r>
            <a:r>
              <a:rPr lang="en-US" sz="1200" b="1">
                <a:solidFill>
                  <a:schemeClr val="tx1">
                    <a:lumMod val="50000"/>
                  </a:schemeClr>
                </a:solidFill>
              </a:rPr>
              <a:t>Lists</a:t>
            </a:r>
            <a:r>
              <a:rPr lang="en-US" sz="1200">
                <a:solidFill>
                  <a:schemeClr val="tx1">
                    <a:lumMod val="50000"/>
                  </a:schemeClr>
                </a:solidFill>
              </a:rPr>
              <a:t>: Large lists can result in extended migration times.</a:t>
            </a:r>
          </a:p>
          <a:p>
            <a:r>
              <a:rPr lang="en-US" sz="1200" b="1">
                <a:solidFill>
                  <a:schemeClr val="tx1">
                    <a:lumMod val="50000"/>
                  </a:schemeClr>
                </a:solidFill>
              </a:rPr>
              <a:t>Long URL’s: </a:t>
            </a:r>
            <a:r>
              <a:rPr lang="en-US" sz="1200">
                <a:solidFill>
                  <a:schemeClr val="tx1">
                    <a:lumMod val="50000"/>
                  </a:schemeClr>
                </a:solidFill>
              </a:rPr>
              <a:t>URL’s longer than 400 characters will be skipped.</a:t>
            </a:r>
          </a:p>
          <a:p>
            <a:r>
              <a:rPr lang="en-US" sz="1200" b="1">
                <a:solidFill>
                  <a:schemeClr val="tx1">
                    <a:lumMod val="50000"/>
                  </a:schemeClr>
                </a:solidFill>
              </a:rPr>
              <a:t>Checked out files: </a:t>
            </a:r>
            <a:r>
              <a:rPr lang="en-US" sz="1200">
                <a:solidFill>
                  <a:schemeClr val="tx1">
                    <a:lumMod val="50000"/>
                  </a:schemeClr>
                </a:solidFill>
              </a:rPr>
              <a:t>Only checked-in content will be migrated. Check-in files prior to migration to avoid data loss.</a:t>
            </a:r>
          </a:p>
          <a:p>
            <a:r>
              <a:rPr lang="en-US" sz="1200" b="1">
                <a:solidFill>
                  <a:schemeClr val="tx1">
                    <a:lumMod val="50000"/>
                  </a:schemeClr>
                </a:solidFill>
              </a:rPr>
              <a:t>URL Changes</a:t>
            </a:r>
            <a:r>
              <a:rPr lang="en-US" sz="1200">
                <a:solidFill>
                  <a:schemeClr val="tx1">
                    <a:lumMod val="50000"/>
                  </a:schemeClr>
                </a:solidFill>
              </a:rPr>
              <a:t>:  You only have one SPO tenant, with one host URL:  http://&lt;youtenantname&gt;.sharepoint.com – no vanity URLs.  Limited # of managed paths. No explicit inclusion managed paths.  Sites in SharePoint Server commonly used unique managed paths and/or unique host URLs.</a:t>
            </a:r>
          </a:p>
          <a:p>
            <a:r>
              <a:rPr lang="en-US" sz="1200" b="1">
                <a:solidFill>
                  <a:schemeClr val="tx1">
                    <a:lumMod val="50000"/>
                  </a:schemeClr>
                </a:solidFill>
              </a:rPr>
              <a:t>Browser File Handling:  </a:t>
            </a:r>
            <a:r>
              <a:rPr lang="en-US" sz="1200">
                <a:solidFill>
                  <a:schemeClr val="tx1">
                    <a:lumMod val="50000"/>
                  </a:schemeClr>
                </a:solidFill>
              </a:rPr>
              <a:t>SharePoint Online and OneDrive enforce </a:t>
            </a:r>
            <a:r>
              <a:rPr lang="en-US" sz="1200" b="1">
                <a:solidFill>
                  <a:schemeClr val="tx1">
                    <a:lumMod val="50000"/>
                  </a:schemeClr>
                </a:solidFill>
              </a:rPr>
              <a:t>Strict</a:t>
            </a:r>
            <a:r>
              <a:rPr lang="en-US" sz="1200">
                <a:solidFill>
                  <a:schemeClr val="tx1">
                    <a:lumMod val="50000"/>
                  </a:schemeClr>
                </a:solidFill>
              </a:rPr>
              <a:t> mode.</a:t>
            </a:r>
          </a:p>
          <a:p>
            <a:r>
              <a:rPr lang="en-US" sz="1200" b="1">
                <a:solidFill>
                  <a:schemeClr val="tx1">
                    <a:lumMod val="50000"/>
                  </a:schemeClr>
                </a:solidFill>
              </a:rPr>
              <a:t>Files larger than </a:t>
            </a:r>
            <a:r>
              <a:rPr lang="en-US" b="1">
                <a:solidFill>
                  <a:schemeClr val="tx1">
                    <a:lumMod val="50000"/>
                  </a:schemeClr>
                </a:solidFill>
              </a:rPr>
              <a:t>100GB</a:t>
            </a:r>
            <a:r>
              <a:rPr lang="en-US" sz="1200">
                <a:solidFill>
                  <a:schemeClr val="tx1">
                    <a:lumMod val="50000"/>
                  </a:schemeClr>
                </a:solidFill>
              </a:rPr>
              <a:t>:</a:t>
            </a:r>
            <a:r>
              <a:rPr lang="en-US">
                <a:solidFill>
                  <a:schemeClr val="tx1">
                    <a:lumMod val="50000"/>
                  </a:schemeClr>
                </a:solidFill>
              </a:rPr>
              <a:t> </a:t>
            </a:r>
            <a:r>
              <a:rPr lang="en-US" sz="1200">
                <a:solidFill>
                  <a:schemeClr val="tx1">
                    <a:lumMod val="50000"/>
                  </a:schemeClr>
                </a:solidFill>
              </a:rPr>
              <a:t> SharePoint Online supports files up to </a:t>
            </a:r>
            <a:r>
              <a:rPr lang="en-US">
                <a:solidFill>
                  <a:schemeClr val="tx1">
                    <a:lumMod val="50000"/>
                  </a:schemeClr>
                </a:solidFill>
              </a:rPr>
              <a:t>250GB</a:t>
            </a:r>
            <a:r>
              <a:rPr lang="en-US" sz="1200">
                <a:solidFill>
                  <a:schemeClr val="tx1">
                    <a:lumMod val="50000"/>
                  </a:schemeClr>
                </a:solidFill>
              </a:rPr>
              <a:t> but </a:t>
            </a:r>
            <a:r>
              <a:rPr lang="en-US" sz="1200" b="1">
                <a:solidFill>
                  <a:schemeClr val="tx1">
                    <a:lumMod val="50000"/>
                  </a:schemeClr>
                </a:solidFill>
              </a:rPr>
              <a:t>SPMT</a:t>
            </a:r>
            <a:r>
              <a:rPr lang="en-US" sz="1200">
                <a:solidFill>
                  <a:schemeClr val="tx1">
                    <a:lumMod val="50000"/>
                  </a:schemeClr>
                </a:solidFill>
              </a:rPr>
              <a:t> only supports </a:t>
            </a:r>
            <a:r>
              <a:rPr lang="en-US">
                <a:solidFill>
                  <a:schemeClr val="tx1">
                    <a:lumMod val="50000"/>
                  </a:schemeClr>
                </a:solidFill>
              </a:rPr>
              <a:t>100GB</a:t>
            </a:r>
            <a:r>
              <a:rPr lang="en-US" sz="1200">
                <a:solidFill>
                  <a:schemeClr val="tx1">
                    <a:lumMod val="50000"/>
                  </a:schemeClr>
                </a:solidFill>
              </a:rPr>
              <a:t>.</a:t>
            </a:r>
            <a:endParaRPr lang="en-US" sz="1200">
              <a:solidFill>
                <a:schemeClr val="tx1">
                  <a:lumMod val="50000"/>
                </a:schemeClr>
              </a:solidFill>
              <a:cs typeface="Calibri"/>
            </a:endParaRPr>
          </a:p>
          <a:p>
            <a:endParaRPr lang="en-US" sz="1200" b="1" i="0" kern="1200">
              <a:solidFill>
                <a:schemeClr val="tx1"/>
              </a:solidFill>
              <a:effectLst/>
              <a:latin typeface="+mn-lt"/>
              <a:cs typeface="Calibri"/>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7242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a:t>Overview</a:t>
            </a:r>
          </a:p>
          <a:p>
            <a:pPr lvl="1"/>
            <a:r>
              <a:rPr lang="en-US" sz="1800" kern="1200">
                <a:solidFill>
                  <a:schemeClr val="tx1"/>
                </a:solidFill>
                <a:latin typeface="+mn-lt"/>
                <a:ea typeface="+mn-ea"/>
                <a:cs typeface="+mn-cs"/>
              </a:rPr>
              <a:t>Migrating SharePoint add-ins (formerly called apps) isn't supported in the target environment. The site content will be migrated, but the add-ins will not. </a:t>
            </a:r>
          </a:p>
          <a:p>
            <a:pPr lvl="1"/>
            <a:r>
              <a:rPr lang="en-US" sz="1800" kern="1200">
                <a:solidFill>
                  <a:schemeClr val="tx1"/>
                </a:solidFill>
                <a:latin typeface="+mn-lt"/>
                <a:ea typeface="+mn-ea"/>
                <a:cs typeface="+mn-cs"/>
              </a:rPr>
              <a:t>As a result, once the site is migrated, the add-ins will need to be reinstalled. </a:t>
            </a:r>
          </a:p>
          <a:p>
            <a:pPr lvl="1"/>
            <a:r>
              <a:rPr lang="en-US" sz="1800" kern="1200">
                <a:solidFill>
                  <a:schemeClr val="tx1"/>
                </a:solidFill>
                <a:latin typeface="+mn-lt"/>
                <a:ea typeface="+mn-ea"/>
                <a:cs typeface="+mn-cs"/>
              </a:rPr>
              <a:t>If you purchased the add-in, you will need to reclaim the license from the Add-in store.</a:t>
            </a:r>
          </a:p>
          <a:p>
            <a:r>
              <a:rPr lang="en-US" sz="2800" b="1"/>
              <a:t>Data Migration</a:t>
            </a:r>
          </a:p>
          <a:p>
            <a:pPr lvl="1"/>
            <a:r>
              <a:rPr lang="en-US" sz="1800" kern="1200">
                <a:solidFill>
                  <a:schemeClr val="tx1"/>
                </a:solidFill>
                <a:latin typeface="+mn-lt"/>
                <a:ea typeface="+mn-ea"/>
                <a:cs typeface="+mn-cs"/>
              </a:rPr>
              <a:t>Site content will be migrated, but add-ins will need to be installed on the destination environment. </a:t>
            </a:r>
          </a:p>
          <a:p>
            <a:pPr lvl="1"/>
            <a:r>
              <a:rPr lang="en-US" sz="1800" kern="1200">
                <a:solidFill>
                  <a:schemeClr val="tx1"/>
                </a:solidFill>
                <a:latin typeface="+mn-lt"/>
                <a:ea typeface="+mn-ea"/>
                <a:cs typeface="+mn-cs"/>
              </a:rPr>
              <a:t>If any add-ins stored data in the SharePoint App-web, that data will be orphaned and the add-in will be reinstalled cleanly.</a:t>
            </a:r>
          </a:p>
          <a:p>
            <a:r>
              <a:rPr lang="en-US" sz="2800" b="1"/>
              <a:t>Preparing for Migration</a:t>
            </a:r>
          </a:p>
          <a:p>
            <a:pPr lvl="1"/>
            <a:r>
              <a:rPr lang="en-US" sz="1800" kern="1200">
                <a:solidFill>
                  <a:schemeClr val="tx1"/>
                </a:solidFill>
                <a:latin typeface="+mn-lt"/>
                <a:ea typeface="+mn-ea"/>
                <a:cs typeface="+mn-cs"/>
              </a:rPr>
              <a:t>Understand what add-ins (Apps) you have and where they are being used. </a:t>
            </a:r>
          </a:p>
          <a:p>
            <a:r>
              <a:rPr lang="en-US" sz="2800" b="1"/>
              <a:t>Post Migration</a:t>
            </a:r>
          </a:p>
          <a:p>
            <a:pPr lvl="1"/>
            <a:r>
              <a:rPr lang="en-US" sz="1800" kern="1200">
                <a:solidFill>
                  <a:schemeClr val="tx1"/>
                </a:solidFill>
                <a:latin typeface="+mn-lt"/>
                <a:ea typeface="+mn-ea"/>
                <a:cs typeface="+mn-cs"/>
              </a:rPr>
              <a:t>Site owners will need to reinstall the add-in during the user acceptance testing (UAT) process. </a:t>
            </a:r>
          </a:p>
          <a:p>
            <a:pPr lvl="1"/>
            <a:r>
              <a:rPr lang="en-US" sz="1800" kern="1200">
                <a:solidFill>
                  <a:schemeClr val="tx1"/>
                </a:solidFill>
                <a:latin typeface="+mn-lt"/>
                <a:ea typeface="+mn-ea"/>
                <a:cs typeface="+mn-cs"/>
              </a:rPr>
              <a:t>If there was an add-in that was purchased, the user who purchased the add-in will need to recover the license.</a:t>
            </a:r>
          </a:p>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0923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a:t>https://docs.microsoft.com/en-us/sharepoint/branding-sharepoint-online-sites-modern-experience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a:hlinkClick r:id="rId3"/>
              </a:rPr>
              <a:t>https://docs.microsoft.com/en-us/sharepoint/branding-sharepoint-online-sites-modern-experience</a:t>
            </a:r>
            <a:r>
              <a:rPr lang="en-US" sz="1200" b="0"/>
              <a:t> </a:t>
            </a:r>
          </a:p>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0849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https://docs.microsoft.com/en-us/sharepointmigration/migration-assessment-scan-workflow-running-solutions-2013</a:t>
            </a:r>
          </a:p>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8652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u="sng" kern="1200">
                <a:solidFill>
                  <a:schemeClr val="tx1"/>
                </a:solidFill>
                <a:latin typeface="+mn-lt"/>
                <a:ea typeface="+mn-ea"/>
                <a:cs typeface="+mn-cs"/>
                <a:hlinkClick r:id="rId3"/>
              </a:rPr>
              <a:t>https://msdn.microsoft.com/en-us/pnp_articles/office-365-development-patterns-and-practices-solution-guidance</a:t>
            </a:r>
            <a:endParaRPr lang="en-US" sz="2400" kern="1200">
              <a:solidFill>
                <a:schemeClr val="tx1"/>
              </a:solidFill>
              <a:latin typeface="+mn-lt"/>
              <a:ea typeface="+mn-ea"/>
              <a:cs typeface="+mn-cs"/>
            </a:endParaRPr>
          </a:p>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2708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654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0756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7605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5209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5915" indent="-335915"/>
            <a:r>
              <a:rPr lang="en-US" sz="2800">
                <a:solidFill>
                  <a:schemeClr val="tx1">
                    <a:lumMod val="50000"/>
                  </a:schemeClr>
                </a:solidFill>
              </a:rPr>
              <a:t>Ask the following types of questions: </a:t>
            </a:r>
          </a:p>
          <a:p>
            <a:pPr marL="547562" lvl="2" indent="-335915"/>
            <a:r>
              <a:rPr lang="en-US" sz="2800">
                <a:solidFill>
                  <a:schemeClr val="tx1">
                    <a:lumMod val="50000"/>
                  </a:schemeClr>
                </a:solidFill>
                <a:latin typeface="+mj-lt"/>
                <a:cs typeface="Segoe UI Light"/>
              </a:rPr>
              <a:t>Are you the current site owner?</a:t>
            </a:r>
          </a:p>
          <a:p>
            <a:pPr marL="547562" lvl="2" indent="-335915"/>
            <a:r>
              <a:rPr lang="en-US" sz="2800">
                <a:solidFill>
                  <a:schemeClr val="tx1">
                    <a:lumMod val="50000"/>
                  </a:schemeClr>
                </a:solidFill>
                <a:latin typeface="+mj-lt"/>
                <a:cs typeface="Segoe UI Light"/>
              </a:rPr>
              <a:t>Do you use your site? </a:t>
            </a:r>
          </a:p>
          <a:p>
            <a:pPr marL="547562" lvl="2" indent="-335915"/>
            <a:r>
              <a:rPr lang="en-US" sz="2800">
                <a:solidFill>
                  <a:schemeClr val="tx1">
                    <a:lumMod val="50000"/>
                  </a:schemeClr>
                </a:solidFill>
                <a:latin typeface="+mj-lt"/>
                <a:cs typeface="Segoe UI Light"/>
              </a:rPr>
              <a:t>What content is relevant? </a:t>
            </a:r>
          </a:p>
          <a:p>
            <a:pPr marL="547562" lvl="2" indent="-335915"/>
            <a:r>
              <a:rPr lang="en-US" sz="2800">
                <a:solidFill>
                  <a:schemeClr val="tx1">
                    <a:lumMod val="50000"/>
                  </a:schemeClr>
                </a:solidFill>
                <a:latin typeface="+mj-lt"/>
                <a:cs typeface="Segoe UI Light"/>
              </a:rPr>
              <a:t>Do you use any 3rd party solutions?</a:t>
            </a:r>
          </a:p>
          <a:p>
            <a:pPr marL="547562" lvl="2" indent="-335915"/>
            <a:r>
              <a:rPr lang="en-US" sz="2800">
                <a:solidFill>
                  <a:schemeClr val="tx1">
                    <a:lumMod val="50000"/>
                  </a:schemeClr>
                </a:solidFill>
                <a:latin typeface="+mj-lt"/>
                <a:cs typeface="Segoe UI Light"/>
              </a:rPr>
              <a:t>Do you have custom master pages? </a:t>
            </a:r>
          </a:p>
          <a:p>
            <a:pPr marL="547562" lvl="2" indent="-335915"/>
            <a:r>
              <a:rPr lang="en-US" sz="2800">
                <a:solidFill>
                  <a:schemeClr val="tx1">
                    <a:lumMod val="50000"/>
                  </a:schemeClr>
                </a:solidFill>
                <a:latin typeface="+mj-lt"/>
                <a:cs typeface="Segoe UI Light"/>
              </a:rPr>
              <a:t>Do you have workflows?</a:t>
            </a:r>
          </a:p>
          <a:p>
            <a:pPr marL="547562" lvl="2" indent="-335915"/>
            <a:r>
              <a:rPr lang="en-US" sz="2800">
                <a:solidFill>
                  <a:schemeClr val="tx1">
                    <a:lumMod val="50000"/>
                  </a:schemeClr>
                </a:solidFill>
                <a:latin typeface="+mj-lt"/>
                <a:cs typeface="Segoe UI Light"/>
              </a:rPr>
              <a:t>What can we archive?</a:t>
            </a:r>
          </a:p>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3811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5915" indent="-335915"/>
            <a:r>
              <a:rPr lang="en-US" sz="2800"/>
              <a:t>Start early and set your expectations and timeline with customers </a:t>
            </a:r>
            <a:endParaRPr lang="en-US"/>
          </a:p>
          <a:p>
            <a:pPr marL="572135" lvl="1" indent="-236220"/>
            <a:r>
              <a:rPr lang="en-US" sz="2000" kern="1200">
                <a:solidFill>
                  <a:schemeClr val="tx1"/>
                </a:solidFill>
                <a:latin typeface="+mn-lt"/>
                <a:ea typeface="+mn-ea"/>
                <a:cs typeface="+mn-cs"/>
              </a:rPr>
              <a:t>Make sure you explain to them the knows and unknows </a:t>
            </a:r>
            <a:endParaRPr lang="en-US" sz="2000" kern="1200">
              <a:solidFill>
                <a:schemeClr val="tx1"/>
              </a:solidFill>
              <a:latin typeface="+mn-lt"/>
              <a:ea typeface="+mn-ea"/>
              <a:cs typeface="Segoe UI Light"/>
            </a:endParaRPr>
          </a:p>
          <a:p>
            <a:pPr marL="784225" lvl="2" indent="-223520"/>
            <a:r>
              <a:rPr lang="en-US" sz="1800" kern="1200">
                <a:solidFill>
                  <a:schemeClr val="tx1"/>
                </a:solidFill>
                <a:latin typeface="+mn-lt"/>
                <a:ea typeface="+mn-ea"/>
                <a:cs typeface="+mn-cs"/>
              </a:rPr>
              <a:t>Use reports to help customers better understand what they have </a:t>
            </a:r>
            <a:endParaRPr lang="en-US" sz="1800" kern="1200">
              <a:solidFill>
                <a:schemeClr val="tx1"/>
              </a:solidFill>
              <a:latin typeface="+mn-lt"/>
              <a:ea typeface="+mn-ea"/>
              <a:cs typeface="Segoe UI Light"/>
            </a:endParaRPr>
          </a:p>
          <a:p>
            <a:pPr marL="784225" lvl="2" indent="-223520"/>
            <a:r>
              <a:rPr lang="en-US" sz="1800" kern="1200">
                <a:solidFill>
                  <a:schemeClr val="tx1"/>
                </a:solidFill>
                <a:latin typeface="+mn-lt"/>
                <a:ea typeface="+mn-ea"/>
                <a:cs typeface="+mn-cs"/>
              </a:rPr>
              <a:t>Explain the areas of concern (Custom solutions, branding, large files)</a:t>
            </a:r>
            <a:endParaRPr lang="en-US" sz="1800" kern="1200">
              <a:solidFill>
                <a:schemeClr val="tx1"/>
              </a:solidFill>
              <a:latin typeface="+mn-lt"/>
              <a:ea typeface="+mn-ea"/>
              <a:cs typeface="Segoe UI Light"/>
            </a:endParaRPr>
          </a:p>
          <a:p>
            <a:pPr marL="572135" lvl="1" indent="-236220"/>
            <a:r>
              <a:rPr lang="en-US" sz="2000" kern="1200">
                <a:solidFill>
                  <a:schemeClr val="tx1"/>
                </a:solidFill>
                <a:latin typeface="+mn-lt"/>
                <a:ea typeface="+mn-ea"/>
                <a:cs typeface="+mn-cs"/>
              </a:rPr>
              <a:t>What is expected from them as site owners</a:t>
            </a:r>
            <a:endParaRPr lang="en-US" sz="2000" kern="1200">
              <a:solidFill>
                <a:schemeClr val="tx1"/>
              </a:solidFill>
              <a:latin typeface="+mn-lt"/>
              <a:ea typeface="+mn-ea"/>
              <a:cs typeface="Segoe UI Light"/>
            </a:endParaRPr>
          </a:p>
          <a:p>
            <a:pPr marL="784225" lvl="2" indent="-223520"/>
            <a:r>
              <a:rPr lang="en-US" sz="1800" kern="1200">
                <a:solidFill>
                  <a:schemeClr val="tx1"/>
                </a:solidFill>
                <a:latin typeface="+mn-lt"/>
                <a:ea typeface="+mn-ea"/>
                <a:cs typeface="+mn-cs"/>
              </a:rPr>
              <a:t>Are they the right contact person? If not, who is?</a:t>
            </a:r>
            <a:endParaRPr lang="en-US" sz="1800" kern="1200">
              <a:solidFill>
                <a:schemeClr val="tx1"/>
              </a:solidFill>
              <a:latin typeface="+mn-lt"/>
              <a:ea typeface="+mn-ea"/>
              <a:cs typeface="Segoe UI Light"/>
            </a:endParaRPr>
          </a:p>
          <a:p>
            <a:pPr marL="784225" lvl="2" indent="-223520"/>
            <a:r>
              <a:rPr lang="en-US" sz="1800" kern="1200">
                <a:solidFill>
                  <a:schemeClr val="tx1"/>
                </a:solidFill>
                <a:latin typeface="+mn-lt"/>
                <a:ea typeface="+mn-ea"/>
                <a:cs typeface="+mn-cs"/>
              </a:rPr>
              <a:t>What you need them to do? </a:t>
            </a:r>
            <a:endParaRPr lang="en-US" sz="1800" kern="1200">
              <a:solidFill>
                <a:schemeClr val="tx1"/>
              </a:solidFill>
              <a:latin typeface="+mn-lt"/>
              <a:ea typeface="+mn-ea"/>
              <a:cs typeface="Segoe UI Light"/>
            </a:endParaRPr>
          </a:p>
          <a:p>
            <a:pPr marL="1008380" lvl="3" indent="-223520"/>
            <a:r>
              <a:rPr lang="en-US" sz="1600" b="1" kern="1200">
                <a:solidFill>
                  <a:schemeClr val="tx1"/>
                </a:solidFill>
                <a:latin typeface="+mn-lt"/>
                <a:ea typeface="+mn-ea"/>
                <a:cs typeface="+mn-cs"/>
              </a:rPr>
              <a:t>Clean up data </a:t>
            </a:r>
            <a:endParaRPr lang="en-US" sz="1600" b="1" kern="1200">
              <a:solidFill>
                <a:schemeClr val="tx1"/>
              </a:solidFill>
              <a:latin typeface="+mn-lt"/>
              <a:ea typeface="+mn-ea"/>
              <a:cs typeface="Segoe UI Light"/>
            </a:endParaRPr>
          </a:p>
          <a:p>
            <a:pPr marL="1008380" lvl="3" indent="-223520"/>
            <a:r>
              <a:rPr lang="en-US" sz="1600" b="1" kern="1200">
                <a:solidFill>
                  <a:schemeClr val="tx1"/>
                </a:solidFill>
                <a:latin typeface="+mn-lt"/>
                <a:ea typeface="+mn-ea"/>
                <a:cs typeface="+mn-cs"/>
              </a:rPr>
              <a:t>Do UAT testing</a:t>
            </a:r>
            <a:endParaRPr lang="en-US" sz="1600" b="1" kern="1200">
              <a:solidFill>
                <a:schemeClr val="tx1"/>
              </a:solidFill>
              <a:latin typeface="+mn-lt"/>
              <a:ea typeface="+mn-ea"/>
              <a:cs typeface="Segoe UI Light"/>
            </a:endParaRPr>
          </a:p>
          <a:p>
            <a:pPr marL="1008380" lvl="3" indent="-223520"/>
            <a:r>
              <a:rPr lang="en-US" sz="1600" b="1" kern="1200">
                <a:solidFill>
                  <a:schemeClr val="tx1"/>
                </a:solidFill>
                <a:latin typeface="+mn-lt"/>
                <a:ea typeface="+mn-ea"/>
                <a:cs typeface="+mn-cs"/>
              </a:rPr>
              <a:t>Communication with site users</a:t>
            </a:r>
            <a:endParaRPr lang="en-US" sz="1600" b="1" kern="1200">
              <a:solidFill>
                <a:schemeClr val="tx1"/>
              </a:solidFill>
              <a:latin typeface="+mn-lt"/>
              <a:ea typeface="+mn-ea"/>
              <a:cs typeface="Segoe UI Light"/>
            </a:endParaRPr>
          </a:p>
          <a:p>
            <a:pPr marL="1008380" lvl="3" indent="-223520"/>
            <a:r>
              <a:rPr lang="en-US" sz="1600" b="1" kern="1200">
                <a:solidFill>
                  <a:schemeClr val="tx1"/>
                </a:solidFill>
                <a:latin typeface="+mn-lt"/>
                <a:ea typeface="+mn-ea"/>
                <a:cs typeface="+mn-cs"/>
              </a:rPr>
              <a:t>How to escalate issues  </a:t>
            </a:r>
            <a:endParaRPr lang="en-US" sz="1600" b="1" kern="1200">
              <a:solidFill>
                <a:schemeClr val="tx1"/>
              </a:solidFill>
              <a:latin typeface="+mn-lt"/>
              <a:ea typeface="+mn-ea"/>
              <a:cs typeface="Segoe UI Light"/>
            </a:endParaRPr>
          </a:p>
          <a:p>
            <a:pPr marL="572135" lvl="1" indent="-236220"/>
            <a:r>
              <a:rPr lang="en-US" sz="2000" kern="1200">
                <a:solidFill>
                  <a:schemeClr val="tx1"/>
                </a:solidFill>
                <a:latin typeface="+mn-lt"/>
                <a:ea typeface="+mn-ea"/>
                <a:cs typeface="+mn-cs"/>
              </a:rPr>
              <a:t>What are the timelines or deadlines</a:t>
            </a:r>
            <a:endParaRPr lang="en-US" sz="2000" kern="1200">
              <a:solidFill>
                <a:schemeClr val="tx1"/>
              </a:solidFill>
              <a:latin typeface="+mn-lt"/>
              <a:ea typeface="+mn-ea"/>
              <a:cs typeface="Segoe UI Light"/>
            </a:endParaRPr>
          </a:p>
          <a:p>
            <a:pPr marL="784225" lvl="2" indent="-223520"/>
            <a:r>
              <a:rPr lang="en-US" sz="1800" b="1" kern="1200">
                <a:solidFill>
                  <a:schemeClr val="tx1"/>
                </a:solidFill>
                <a:latin typeface="+mn-lt"/>
                <a:ea typeface="+mn-ea"/>
                <a:cs typeface="+mn-cs"/>
              </a:rPr>
              <a:t>When Clean-up is needed by </a:t>
            </a:r>
            <a:endParaRPr lang="en-US" sz="1800" b="1" kern="1200">
              <a:solidFill>
                <a:schemeClr val="tx1"/>
              </a:solidFill>
              <a:latin typeface="+mn-lt"/>
              <a:ea typeface="+mn-ea"/>
              <a:cs typeface="Segoe UI Light"/>
            </a:endParaRPr>
          </a:p>
          <a:p>
            <a:pPr marL="784225" lvl="2" indent="-223520"/>
            <a:r>
              <a:rPr lang="en-US" sz="1800" b="1" kern="1200">
                <a:solidFill>
                  <a:schemeClr val="tx1"/>
                </a:solidFill>
                <a:latin typeface="+mn-lt"/>
                <a:ea typeface="+mn-ea"/>
                <a:cs typeface="+mn-cs"/>
              </a:rPr>
              <a:t>When UAT testing is needed by</a:t>
            </a:r>
            <a:endParaRPr lang="en-US" sz="1800" b="1" kern="1200">
              <a:solidFill>
                <a:schemeClr val="tx1"/>
              </a:solidFill>
              <a:latin typeface="+mn-lt"/>
              <a:ea typeface="+mn-ea"/>
              <a:cs typeface="Segoe UI Light"/>
            </a:endParaRPr>
          </a:p>
          <a:p>
            <a:pPr marL="784225" lvl="2" indent="-223520"/>
            <a:r>
              <a:rPr lang="en-US" sz="1800" b="1" kern="1200">
                <a:solidFill>
                  <a:schemeClr val="tx1"/>
                </a:solidFill>
                <a:latin typeface="+mn-lt"/>
                <a:ea typeface="+mn-ea"/>
                <a:cs typeface="+mn-cs"/>
              </a:rPr>
              <a:t>When issues need to be identified by  </a:t>
            </a:r>
            <a:endParaRPr lang="en-US" sz="1800" b="1" kern="1200">
              <a:solidFill>
                <a:schemeClr val="tx1"/>
              </a:solidFill>
              <a:latin typeface="+mn-lt"/>
              <a:ea typeface="+mn-ea"/>
              <a:cs typeface="Segoe UI Light"/>
            </a:endParaRPr>
          </a:p>
          <a:p>
            <a:pPr marL="784225" lvl="2" indent="-223520"/>
            <a:r>
              <a:rPr lang="en-US" sz="1800" b="1" kern="1200">
                <a:solidFill>
                  <a:schemeClr val="tx1"/>
                </a:solidFill>
                <a:latin typeface="+mn-lt"/>
                <a:ea typeface="+mn-ea"/>
                <a:cs typeface="+mn-cs"/>
              </a:rPr>
              <a:t>When the site will go live   </a:t>
            </a:r>
            <a:endParaRPr lang="en-US" sz="1800" b="1" kern="1200">
              <a:solidFill>
                <a:schemeClr val="tx1"/>
              </a:solidFill>
              <a:latin typeface="+mn-lt"/>
              <a:ea typeface="+mn-ea"/>
              <a:cs typeface="Segoe UI Light"/>
            </a:endParaRPr>
          </a:p>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3973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7818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9178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470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7858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4515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0289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More Details - https://docs.microsoft.com/en-us/sharepointmigration/overview-of-the-sharepoint-migration-assessment-tool#execution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8948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93249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92847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More Details - https://docs.microsoft.com/en-us/sharepointmigration/overview-of-the-sharepoint-migration-assessment-tool#config-files </a:t>
            </a:r>
          </a:p>
          <a:p>
            <a:pPr marL="0" indent="0">
              <a:buFont typeface="Arial" panose="020B0604020202020204" pitchFamily="34" charset="0"/>
              <a:buNone/>
            </a:pPr>
            <a:endParaRPr lang="en-US"/>
          </a:p>
          <a:p>
            <a:pPr marL="0" indent="0">
              <a:buFont typeface="Arial" panose="020B0604020202020204" pitchFamily="34" charset="0"/>
              <a:buNone/>
            </a:pPr>
            <a:r>
              <a:rPr lang="en-US"/>
              <a:t>We also do this in Scenario 2.1.2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941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More Details - https://docs.microsoft.com/en-us/sharepointmigration/overview-of-the-sharepoint-migration-assessment-tool#config-files </a:t>
            </a:r>
          </a:p>
          <a:p>
            <a:pPr marL="0" indent="0">
              <a:buFont typeface="Arial" panose="020B0604020202020204" pitchFamily="34" charset="0"/>
              <a:buNone/>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We also do this in Scenario 2.1.2 </a:t>
            </a:r>
          </a:p>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3684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Changing the Number of Threads in parallel can have an impact on the SharePoint Farm. </a:t>
            </a:r>
          </a:p>
          <a:p>
            <a:pPr marL="0" indent="0">
              <a:buFont typeface="Arial" panose="020B0604020202020204" pitchFamily="34" charset="0"/>
              <a:buNone/>
            </a:pPr>
            <a:endParaRPr lang="en-US"/>
          </a:p>
          <a:p>
            <a:pPr marL="0" indent="0">
              <a:buFont typeface="Arial" panose="020B0604020202020204" pitchFamily="34" charset="0"/>
              <a:buNone/>
            </a:pPr>
            <a:r>
              <a:rPr lang="en-US"/>
              <a:t>You can also schedule this to run </a:t>
            </a:r>
          </a:p>
          <a:p>
            <a:r>
              <a:rPr lang="en-US" sz="1200" b="1" i="0" u="none" strike="noStrike" kern="1200">
                <a:solidFill>
                  <a:schemeClr val="tx1"/>
                </a:solidFill>
                <a:effectLst/>
                <a:latin typeface="+mn-lt"/>
                <a:ea typeface="+mn-ea"/>
                <a:cs typeface="+mn-cs"/>
              </a:rPr>
              <a:t>Automating assessment</a:t>
            </a:r>
          </a:p>
          <a:p>
            <a:r>
              <a:rPr lang="en-US" sz="1200" b="0" i="0" u="none" strike="noStrike" kern="1200">
                <a:solidFill>
                  <a:schemeClr val="tx1"/>
                </a:solidFill>
                <a:effectLst/>
                <a:latin typeface="+mn-lt"/>
                <a:ea typeface="+mn-ea"/>
                <a:cs typeface="+mn-cs"/>
              </a:rPr>
              <a:t>If you have the need to schedule the assessment process, you can do so by running the specific EXE. For example, if you want to setup a scheduled task on a SharePoint 2010 farm for assessment, you would point the scheduled task to SMAT2010.exe. If you wanted to write a PowerShell script that ran assessment on SharePoint 2013/2016, you would point the script to SMAT2013.exe.</a:t>
            </a:r>
          </a:p>
          <a:p>
            <a:r>
              <a:rPr lang="en-US" sz="1200" b="0" i="0" u="none" strike="noStrike" kern="1200">
                <a:solidFill>
                  <a:schemeClr val="tx1"/>
                </a:solidFill>
                <a:effectLst/>
                <a:latin typeface="+mn-lt"/>
                <a:ea typeface="+mn-ea"/>
                <a:cs typeface="+mn-cs"/>
              </a:rPr>
              <a:t>Any scripting scenario will need to use the -q switch to run the EXE in quiet mode. This mode does not output anything to the console and avoids anything that would prompt the operator for input.</a:t>
            </a:r>
          </a:p>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397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41390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388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SMAT.log</a:t>
            </a:r>
            <a:r>
              <a:rPr lang="en-US" sz="1200" b="0" i="0" u="none" strike="noStrike" kern="1200">
                <a:solidFill>
                  <a:schemeClr val="tx1"/>
                </a:solidFill>
                <a:effectLst/>
                <a:latin typeface="+mn-lt"/>
                <a:ea typeface="+mn-ea"/>
                <a:cs typeface="+mn-cs"/>
              </a:rPr>
              <a:t> - This file contains all the logging from the tool execution. This will contain 3 levels of logging. Information, Warning, and Errors. Information help track down progress and troubleshooting issues. Warnings are typically expected error conditions. Errors are unexpected conditions that our tooling was unable to determine if they will be a blocker to moving forward. These need to be looked at.</a:t>
            </a:r>
          </a:p>
          <a:p>
            <a:r>
              <a:rPr lang="en-US" sz="1200" b="1" i="0" u="none" strike="noStrike" kern="1200">
                <a:solidFill>
                  <a:schemeClr val="tx1"/>
                </a:solidFill>
                <a:effectLst/>
                <a:latin typeface="+mn-lt"/>
                <a:ea typeface="+mn-ea"/>
                <a:cs typeface="+mn-cs"/>
              </a:rPr>
              <a:t>SMAT_Errors.log</a:t>
            </a:r>
            <a:r>
              <a:rPr lang="en-US" sz="1200" b="0" i="0" u="none" strike="noStrike" kern="1200">
                <a:solidFill>
                  <a:schemeClr val="tx1"/>
                </a:solidFill>
                <a:effectLst/>
                <a:latin typeface="+mn-lt"/>
                <a:ea typeface="+mn-ea"/>
                <a:cs typeface="+mn-cs"/>
              </a:rPr>
              <a:t> - This contains only the Error events. If this file is missing after the tooling completes, it indicates there were no errors found.</a:t>
            </a:r>
          </a:p>
          <a:p>
            <a:r>
              <a:rPr lang="en-US" sz="1200" b="1" i="0" u="none" strike="noStrike" kern="1200">
                <a:solidFill>
                  <a:schemeClr val="tx1"/>
                </a:solidFill>
                <a:effectLst/>
                <a:latin typeface="+mn-lt"/>
                <a:ea typeface="+mn-ea"/>
                <a:cs typeface="+mn-cs"/>
              </a:rPr>
              <a:t>SMATTelemetry.log</a:t>
            </a:r>
            <a:r>
              <a:rPr lang="en-US" sz="1200" b="0" i="0" u="none" strike="noStrike" kern="1200">
                <a:solidFill>
                  <a:schemeClr val="tx1"/>
                </a:solidFill>
                <a:effectLst/>
                <a:latin typeface="+mn-lt"/>
                <a:ea typeface="+mn-ea"/>
                <a:cs typeface="+mn-cs"/>
              </a:rPr>
              <a:t> - This contains logging for the telemetry upload tooling. Any issues in here will not impact generating your reports.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https://docs.microsoft.com/en-us/sharepointmigration/overview-of-the-sharepoint-migration-assessment-tool#log-files</a:t>
            </a:r>
          </a:p>
          <a:p>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also do this in Scenario 2.1.5 </a:t>
            </a:r>
          </a:p>
          <a:p>
            <a:endParaRPr lang="en-US" sz="1200" b="0" i="0" u="none" strike="noStrike" kern="1200">
              <a:solidFill>
                <a:schemeClr val="tx1"/>
              </a:solidFill>
              <a:effectLst/>
              <a:latin typeface="+mn-lt"/>
              <a:ea typeface="+mn-ea"/>
              <a:cs typeface="+mn-cs"/>
            </a:endParaRPr>
          </a:p>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52159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7157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91782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80794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Three main areas we look for logs from SMAT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lvl="1"/>
            <a:r>
              <a:rPr lang="en-US" sz="1200">
                <a:solidFill>
                  <a:schemeClr val="tx1">
                    <a:lumMod val="50000"/>
                  </a:schemeClr>
                </a:solidFill>
              </a:rPr>
              <a:t>SummaryReport.csv – High level breakdown of the farm. </a:t>
            </a:r>
          </a:p>
          <a:p>
            <a:pPr lvl="1"/>
            <a:r>
              <a:rPr lang="en-US" sz="1200">
                <a:solidFill>
                  <a:schemeClr val="tx1">
                    <a:lumMod val="50000"/>
                  </a:schemeClr>
                </a:solidFill>
              </a:rPr>
              <a:t>SiteAssessmentReport.csv – Breakdown by site collection of items identified as possible issues. </a:t>
            </a:r>
          </a:p>
          <a:p>
            <a:pPr lvl="1"/>
            <a:r>
              <a:rPr lang="en-US" sz="1200">
                <a:solidFill>
                  <a:schemeClr val="tx1">
                    <a:lumMod val="50000"/>
                  </a:schemeClr>
                </a:solidFill>
              </a:rPr>
              <a:t>Individual Scanner Reports - Detailed information about each issues that arose during the assessment of your data while running the SharePoint Migration Assessment Tool (SMAT).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We also do this in Scenario 2.1.5 </a:t>
            </a:r>
          </a:p>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5239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tx1">
                    <a:lumMod val="50000"/>
                  </a:schemeClr>
                </a:solidFill>
              </a:rPr>
              <a:t>Optional: Review SMAT reports in PowerBI desktop for more insights.</a:t>
            </a:r>
          </a:p>
          <a:p>
            <a:r>
              <a:rPr lang="en-US" sz="1200" b="1">
                <a:solidFill>
                  <a:schemeClr val="tx1">
                    <a:lumMod val="50000"/>
                  </a:schemeClr>
                </a:solidFill>
              </a:rPr>
              <a:t>Important:  </a:t>
            </a:r>
            <a:r>
              <a:rPr lang="en-US" sz="1200">
                <a:solidFill>
                  <a:schemeClr val="tx1">
                    <a:lumMod val="50000"/>
                  </a:schemeClr>
                </a:solidFill>
              </a:rPr>
              <a:t>Custom PowerBI Desktop package is included as part of Scenario 2.2</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94731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3/7/2022 11:52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8935816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https://docs.microsoft.com/en-us/sharepointmigration/sharepoint-migration-assessment-toolscan-reports-roadmap</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3/7/2022 11:52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464377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S.M.I.T</a:t>
            </a:r>
          </a:p>
          <a:p>
            <a:r>
              <a:rPr lang="en-US">
                <a:cs typeface="Calibri"/>
              </a:rPr>
              <a:t>- We'll first discuss How it works; and then get into How to use it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9324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a:solidFill>
                  <a:schemeClr val="tx1">
                    <a:lumMod val="50000"/>
                  </a:schemeClr>
                </a:solidFill>
              </a:rPr>
              <a:t>The SharePoint Identity Mapping tool (SMIT) is a feature of the SharePoint Migration Assessment Tool (SMAT).</a:t>
            </a:r>
          </a:p>
          <a:p>
            <a:r>
              <a:rPr lang="en-US" sz="2800">
                <a:solidFill>
                  <a:schemeClr val="tx1">
                    <a:lumMod val="50000"/>
                  </a:schemeClr>
                </a:solidFill>
              </a:rPr>
              <a:t>Identity Mapping is the process of mapping identities from the SharePoint on-premises environment to the target-state Azure AD.</a:t>
            </a:r>
          </a:p>
          <a:p>
            <a:r>
              <a:rPr lang="en-US" sz="2800">
                <a:solidFill>
                  <a:schemeClr val="tx1">
                    <a:lumMod val="50000"/>
                  </a:schemeClr>
                </a:solidFill>
              </a:rPr>
              <a:t>The tool performs verification that all needed users and groups are synchronized to Azure AD so that permissions are mapped during migration. </a:t>
            </a:r>
          </a:p>
          <a:p>
            <a:pPr marL="342900" indent="-342900">
              <a:spcAft>
                <a:spcPts val="600"/>
              </a:spcAft>
            </a:pPr>
            <a:r>
              <a:rPr lang="en-US" sz="2800">
                <a:solidFill>
                  <a:schemeClr val="tx1">
                    <a:lumMod val="50000"/>
                  </a:schemeClr>
                </a:solidFill>
              </a:rPr>
              <a:t>Missing Users or Groups need to be remediated by either syncing them to Azure AD, ignoring them, or mapping them before migration. </a:t>
            </a:r>
          </a:p>
          <a:p>
            <a:endParaRPr lang="en-US" sz="2800">
              <a:solidFill>
                <a:schemeClr val="tx1">
                  <a:lumMod val="50000"/>
                </a:schemeClr>
              </a:solidFill>
            </a:endParaRPr>
          </a:p>
          <a:p>
            <a:pPr marL="336145" lvl="1" indent="0">
              <a:buNone/>
            </a:pPr>
            <a:endParaRPr lang="en-US" sz="2800">
              <a:solidFill>
                <a:schemeClr val="tx1">
                  <a:lumMod val="50000"/>
                </a:schemeClr>
              </a:solidFill>
              <a:latin typeface="+mj-lt"/>
            </a:endParaRPr>
          </a:p>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67315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90000"/>
              </a:lnSpc>
              <a:spcAft>
                <a:spcPts val="600"/>
              </a:spcAft>
              <a:buFont typeface="Arial" panose="020B0604020202020204" pitchFamily="34" charset="0"/>
              <a:buNone/>
            </a:pPr>
            <a:r>
              <a:rPr lang="en-US" sz="2800" b="1" kern="1200">
                <a:solidFill>
                  <a:schemeClr val="tx1">
                    <a:lumMod val="50000"/>
                  </a:schemeClr>
                </a:solidFill>
                <a:latin typeface="+mn-lt"/>
                <a:ea typeface="+mn-ea"/>
                <a:cs typeface="+mn-cs"/>
              </a:rPr>
              <a:t>SharePoint Identity Scan</a:t>
            </a:r>
          </a:p>
          <a:p>
            <a:pPr marL="457200" indent="-457200">
              <a:buFont typeface="Arial" panose="020B0604020202020204" pitchFamily="34" charset="0"/>
              <a:buChar char="•"/>
            </a:pPr>
            <a:r>
              <a:rPr lang="en-US" sz="2800">
                <a:solidFill>
                  <a:schemeClr val="tx1">
                    <a:lumMod val="50000"/>
                  </a:schemeClr>
                </a:solidFill>
              </a:rPr>
              <a:t>Responsible for finding users and groups that are listed as active in the SharePoint farm being scanned. </a:t>
            </a:r>
          </a:p>
          <a:p>
            <a:pPr marL="457200" indent="-457200">
              <a:buFont typeface="Arial" panose="020B0604020202020204" pitchFamily="34" charset="0"/>
              <a:buChar char="•"/>
            </a:pPr>
            <a:r>
              <a:rPr lang="en-US" sz="2800">
                <a:solidFill>
                  <a:schemeClr val="tx1">
                    <a:lumMod val="50000"/>
                  </a:schemeClr>
                </a:solidFill>
              </a:rPr>
              <a:t>The result of this scan is a set of distinct identities that have permissions in the source SharePoint environment. </a:t>
            </a:r>
          </a:p>
          <a:p>
            <a:pPr marL="457200" indent="-457200">
              <a:buFont typeface="Arial" panose="020B0604020202020204" pitchFamily="34" charset="0"/>
              <a:buChar char="•"/>
            </a:pPr>
            <a:r>
              <a:rPr lang="en-US" sz="2800">
                <a:solidFill>
                  <a:schemeClr val="tx1">
                    <a:lumMod val="50000"/>
                  </a:schemeClr>
                </a:solidFill>
              </a:rPr>
              <a:t>Reads each SharePoint Content Database and if the User Profile Service is available, it will gather the email and My Site information related to the identity.</a:t>
            </a:r>
          </a:p>
          <a:p>
            <a:pPr marL="457200" indent="-457200">
              <a:buFont typeface="Arial" panose="020B0604020202020204" pitchFamily="34" charset="0"/>
              <a:buChar char="•"/>
            </a:pPr>
            <a:r>
              <a:rPr lang="en-US" sz="2800">
                <a:solidFill>
                  <a:schemeClr val="tx1">
                    <a:lumMod val="50000"/>
                  </a:schemeClr>
                </a:solidFill>
              </a:rPr>
              <a:t>Required for identity mapping as the data located in SharePoint is used for the resultant identity scans.</a:t>
            </a:r>
          </a:p>
          <a:p>
            <a:pPr marL="0" lvl="0" indent="0">
              <a:lnSpc>
                <a:spcPct val="90000"/>
              </a:lnSpc>
              <a:spcAft>
                <a:spcPts val="600"/>
              </a:spcAft>
              <a:buFont typeface="Arial" panose="020B0604020202020204" pitchFamily="34" charset="0"/>
              <a:buNone/>
            </a:pPr>
            <a:endParaRPr lang="en-US" sz="2800" b="1" kern="1200">
              <a:solidFill>
                <a:schemeClr val="tx1">
                  <a:lumMod val="50000"/>
                </a:schemeClr>
              </a:solidFill>
              <a:latin typeface="+mn-lt"/>
              <a:ea typeface="+mn-ea"/>
              <a:cs typeface="+mn-cs"/>
            </a:endParaRPr>
          </a:p>
          <a:p>
            <a:pPr marL="0" lvl="0" indent="0">
              <a:lnSpc>
                <a:spcPct val="90000"/>
              </a:lnSpc>
              <a:spcAft>
                <a:spcPts val="600"/>
              </a:spcAft>
              <a:buFont typeface="Arial" panose="020B0604020202020204" pitchFamily="34" charset="0"/>
              <a:buNone/>
            </a:pPr>
            <a:r>
              <a:rPr lang="en-US" sz="2800" b="1" kern="1200">
                <a:solidFill>
                  <a:schemeClr val="tx1">
                    <a:lumMod val="50000"/>
                  </a:schemeClr>
                </a:solidFill>
                <a:latin typeface="+mn-lt"/>
                <a:ea typeface="+mn-ea"/>
                <a:cs typeface="+mn-cs"/>
              </a:rPr>
              <a:t>Active Directory Identity Scan</a:t>
            </a:r>
          </a:p>
          <a:p>
            <a:r>
              <a:rPr lang="en-US"/>
              <a:t>Discover the Active Directory Forests </a:t>
            </a:r>
          </a:p>
          <a:p>
            <a:pPr marL="679045" lvl="1" indent="-342900">
              <a:buFont typeface="Arial" panose="020B0604020202020204" pitchFamily="34" charset="0"/>
              <a:buChar char="•"/>
            </a:pPr>
            <a:r>
              <a:rPr lang="en-US" sz="1200" kern="1200">
                <a:solidFill>
                  <a:schemeClr val="tx1"/>
                </a:solidFill>
                <a:latin typeface="+mn-lt"/>
                <a:ea typeface="+mn-ea"/>
                <a:cs typeface="+mn-cs"/>
              </a:rPr>
              <a:t>We find the forest the SharePoint server is connected to</a:t>
            </a:r>
          </a:p>
          <a:p>
            <a:pPr marL="679045" lvl="1" indent="-342900">
              <a:buFont typeface="Arial" panose="020B0604020202020204" pitchFamily="34" charset="0"/>
              <a:buChar char="•"/>
            </a:pPr>
            <a:r>
              <a:rPr lang="en-US" sz="1200" kern="1200">
                <a:solidFill>
                  <a:schemeClr val="tx1"/>
                </a:solidFill>
                <a:latin typeface="+mn-lt"/>
                <a:ea typeface="+mn-ea"/>
                <a:cs typeface="+mn-cs"/>
              </a:rPr>
              <a:t>Enumerate trusts to locate all the trusted Forests</a:t>
            </a:r>
          </a:p>
          <a:p>
            <a:pPr marL="679045" lvl="1" indent="-342900">
              <a:buFont typeface="Arial" panose="020B0604020202020204" pitchFamily="34" charset="0"/>
              <a:buChar char="•"/>
            </a:pPr>
            <a:r>
              <a:rPr lang="en-US" sz="1200" kern="1200">
                <a:solidFill>
                  <a:schemeClr val="tx1"/>
                </a:solidFill>
                <a:latin typeface="+mn-lt"/>
                <a:ea typeface="+mn-ea"/>
                <a:cs typeface="+mn-cs"/>
              </a:rPr>
              <a:t>This process may prompt for credentials</a:t>
            </a:r>
          </a:p>
          <a:p>
            <a:pPr marL="679045" lvl="1" indent="-342900">
              <a:buFont typeface="Arial" panose="020B0604020202020204" pitchFamily="34" charset="0"/>
              <a:buChar char="•"/>
            </a:pPr>
            <a:r>
              <a:rPr lang="en-US" sz="1200" kern="1200">
                <a:solidFill>
                  <a:schemeClr val="tx1"/>
                </a:solidFill>
                <a:latin typeface="+mn-lt"/>
                <a:ea typeface="+mn-ea"/>
                <a:cs typeface="+mn-cs"/>
              </a:rPr>
              <a:t>The tool will cache the credentials entered for the current execution</a:t>
            </a:r>
          </a:p>
          <a:p>
            <a:r>
              <a:rPr lang="en-US"/>
              <a:t>Lookup identities in Active Directory</a:t>
            </a:r>
          </a:p>
          <a:p>
            <a:pPr marL="679045" lvl="1" indent="-342900">
              <a:buFont typeface="Arial" panose="020B0604020202020204" pitchFamily="34" charset="0"/>
              <a:buChar char="•"/>
            </a:pPr>
            <a:r>
              <a:rPr lang="en-US" sz="1200" kern="1200">
                <a:solidFill>
                  <a:schemeClr val="tx1"/>
                </a:solidFill>
                <a:latin typeface="+mn-lt"/>
                <a:ea typeface="+mn-ea"/>
                <a:cs typeface="+mn-cs"/>
              </a:rPr>
              <a:t>Use the cached credentials to lookup users/groups in Active Directory using the Security Identifier [SID]</a:t>
            </a:r>
          </a:p>
          <a:p>
            <a:pPr marL="679045" lvl="1" indent="-342900">
              <a:buFont typeface="Arial" panose="020B0604020202020204" pitchFamily="34" charset="0"/>
              <a:buChar char="•"/>
            </a:pPr>
            <a:r>
              <a:rPr lang="en-US" sz="1200" kern="1200">
                <a:solidFill>
                  <a:schemeClr val="tx1"/>
                </a:solidFill>
                <a:latin typeface="+mn-lt"/>
                <a:ea typeface="+mn-ea"/>
                <a:cs typeface="+mn-cs"/>
              </a:rPr>
              <a:t>This information is not 100% needed for identity mapping. </a:t>
            </a:r>
          </a:p>
          <a:p>
            <a:pPr marL="679045" lvl="1" indent="-342900">
              <a:buFont typeface="Arial" panose="020B0604020202020204" pitchFamily="34" charset="0"/>
              <a:buChar char="•"/>
            </a:pPr>
            <a:r>
              <a:rPr lang="en-US" sz="1200" kern="1200">
                <a:solidFill>
                  <a:schemeClr val="tx1"/>
                </a:solidFill>
                <a:latin typeface="+mn-lt"/>
                <a:ea typeface="+mn-ea"/>
                <a:cs typeface="+mn-cs"/>
              </a:rPr>
              <a:t>Useful if identities flagged as </a:t>
            </a:r>
            <a:r>
              <a:rPr lang="en-US" sz="1200" b="1" kern="1200" err="1">
                <a:solidFill>
                  <a:schemeClr val="tx1"/>
                </a:solidFill>
                <a:latin typeface="+mn-lt"/>
                <a:ea typeface="+mn-ea"/>
                <a:cs typeface="+mn-cs"/>
              </a:rPr>
              <a:t>NoMatch</a:t>
            </a:r>
            <a:r>
              <a:rPr lang="en-US" sz="1200" kern="1200">
                <a:solidFill>
                  <a:schemeClr val="tx1"/>
                </a:solidFill>
                <a:latin typeface="+mn-lt"/>
                <a:ea typeface="+mn-ea"/>
                <a:cs typeface="+mn-cs"/>
              </a:rPr>
              <a:t> or </a:t>
            </a:r>
            <a:r>
              <a:rPr lang="en-US" sz="1200" b="1" kern="1200" err="1">
                <a:solidFill>
                  <a:schemeClr val="tx1"/>
                </a:solidFill>
                <a:latin typeface="+mn-lt"/>
                <a:ea typeface="+mn-ea"/>
                <a:cs typeface="+mn-cs"/>
              </a:rPr>
              <a:t>PartialMatch</a:t>
            </a:r>
            <a:endParaRPr lang="en-US" sz="1200" b="1" kern="1200">
              <a:solidFill>
                <a:schemeClr val="tx1"/>
              </a:solidFill>
              <a:latin typeface="+mn-lt"/>
              <a:ea typeface="+mn-ea"/>
              <a:cs typeface="+mn-cs"/>
            </a:endParaRPr>
          </a:p>
          <a:p>
            <a:pPr marL="679045" lvl="1" indent="-342900">
              <a:buFont typeface="Arial" panose="020B0604020202020204" pitchFamily="34" charset="0"/>
              <a:buChar char="•"/>
            </a:pPr>
            <a:r>
              <a:rPr lang="en-US" sz="1200" kern="1200">
                <a:solidFill>
                  <a:schemeClr val="tx1"/>
                </a:solidFill>
                <a:latin typeface="+mn-lt"/>
                <a:ea typeface="+mn-ea"/>
                <a:cs typeface="+mn-cs"/>
              </a:rPr>
              <a:t>Example, you have a user that is showing as Active in SharePoint but is Disabled in Active Directory. Seeing this user with </a:t>
            </a:r>
            <a:r>
              <a:rPr lang="en-US" sz="1200" b="1" kern="1200" err="1">
                <a:solidFill>
                  <a:schemeClr val="tx1"/>
                </a:solidFill>
                <a:latin typeface="+mn-lt"/>
                <a:ea typeface="+mn-ea"/>
                <a:cs typeface="+mn-cs"/>
              </a:rPr>
              <a:t>NoMatch</a:t>
            </a:r>
            <a:r>
              <a:rPr lang="en-US" sz="1200" kern="1200">
                <a:solidFill>
                  <a:schemeClr val="tx1"/>
                </a:solidFill>
                <a:latin typeface="+mn-lt"/>
                <a:ea typeface="+mn-ea"/>
                <a:cs typeface="+mn-cs"/>
              </a:rPr>
              <a:t> is expected as the user is not likely to be synced to Azure Active Directory.</a:t>
            </a:r>
          </a:p>
          <a:p>
            <a:pPr marL="0" lvl="0" indent="0">
              <a:lnSpc>
                <a:spcPct val="90000"/>
              </a:lnSpc>
              <a:spcAft>
                <a:spcPts val="600"/>
              </a:spcAft>
              <a:buFont typeface="Arial" panose="020B0604020202020204" pitchFamily="34" charset="0"/>
              <a:buNone/>
            </a:pPr>
            <a:endParaRPr lang="en-US" sz="2800" b="1" kern="1200">
              <a:solidFill>
                <a:schemeClr val="tx1">
                  <a:lumMod val="50000"/>
                </a:schemeClr>
              </a:solidFill>
              <a:latin typeface="+mn-lt"/>
              <a:ea typeface="+mn-ea"/>
              <a:cs typeface="+mn-cs"/>
            </a:endParaRPr>
          </a:p>
          <a:p>
            <a:pPr marL="0" lvl="0" indent="0">
              <a:lnSpc>
                <a:spcPct val="90000"/>
              </a:lnSpc>
              <a:spcAft>
                <a:spcPts val="600"/>
              </a:spcAft>
              <a:buFont typeface="Arial" panose="020B0604020202020204" pitchFamily="34" charset="0"/>
              <a:buNone/>
            </a:pPr>
            <a:r>
              <a:rPr lang="en-US" sz="2800" b="1" kern="1200">
                <a:solidFill>
                  <a:schemeClr val="tx1">
                    <a:lumMod val="50000"/>
                  </a:schemeClr>
                </a:solidFill>
                <a:latin typeface="+mn-lt"/>
                <a:ea typeface="+mn-ea"/>
                <a:cs typeface="+mn-cs"/>
              </a:rPr>
              <a:t>Azure Active Directory Identity Scan</a:t>
            </a:r>
          </a:p>
          <a:p>
            <a:pPr marL="342900" indent="-342900">
              <a:buFont typeface="Arial" panose="020B0604020202020204" pitchFamily="34" charset="0"/>
              <a:buChar char="•"/>
            </a:pPr>
            <a:r>
              <a:rPr lang="en-US" sz="2000">
                <a:solidFill>
                  <a:schemeClr val="tx1">
                    <a:lumMod val="50000"/>
                  </a:schemeClr>
                </a:solidFill>
              </a:rPr>
              <a:t>Scan will look up identities found in the source SharePoint environment in the Azure Active Directory</a:t>
            </a:r>
          </a:p>
          <a:p>
            <a:pPr marL="342900" indent="-342900">
              <a:buFont typeface="Arial" panose="020B0604020202020204" pitchFamily="34" charset="0"/>
              <a:buChar char="•"/>
            </a:pPr>
            <a:r>
              <a:rPr lang="en-US" sz="2000">
                <a:solidFill>
                  <a:schemeClr val="tx1">
                    <a:lumMod val="50000"/>
                  </a:schemeClr>
                </a:solidFill>
              </a:rPr>
              <a:t>Uses Azure Active Directory Authentication Libraries (ADAL) to authenticate the operator to Azure Active Directory. This requires consent for the application to read the Azure Active Directory. </a:t>
            </a:r>
          </a:p>
          <a:p>
            <a:pPr marL="342900" indent="-342900">
              <a:buFont typeface="Arial" panose="020B0604020202020204" pitchFamily="34" charset="0"/>
              <a:buChar char="•"/>
            </a:pPr>
            <a:r>
              <a:rPr lang="en-US" sz="2000">
                <a:solidFill>
                  <a:schemeClr val="tx1">
                    <a:lumMod val="50000"/>
                  </a:schemeClr>
                </a:solidFill>
              </a:rPr>
              <a:t>The tool will perform a pre-flight validation check, which involves authenticating to Azure. This enables the operator to avoid running a long scan process if all the prerequisites have not been met. </a:t>
            </a:r>
          </a:p>
          <a:p>
            <a:endParaRPr lang="en-US" sz="1961"/>
          </a:p>
          <a:p>
            <a:endParaRPr lang="en-US" sz="1961"/>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8290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27028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a:solidFill>
                  <a:schemeClr val="tx1">
                    <a:lumMod val="50000"/>
                  </a:schemeClr>
                </a:solidFill>
              </a:rPr>
              <a:t>Launch </a:t>
            </a:r>
            <a:r>
              <a:rPr lang="en-US" sz="2800" b="1">
                <a:solidFill>
                  <a:schemeClr val="tx1">
                    <a:lumMod val="50000"/>
                  </a:schemeClr>
                </a:solidFill>
              </a:rPr>
              <a:t>SMAT</a:t>
            </a:r>
            <a:r>
              <a:rPr lang="en-US" sz="2800">
                <a:solidFill>
                  <a:schemeClr val="tx1">
                    <a:lumMod val="50000"/>
                  </a:schemeClr>
                </a:solidFill>
              </a:rPr>
              <a:t> Tool (SMIT included in SMAT tool)</a:t>
            </a:r>
          </a:p>
          <a:p>
            <a:r>
              <a:rPr lang="en-US" sz="2800" b="1">
                <a:solidFill>
                  <a:schemeClr val="tx1">
                    <a:lumMod val="50000"/>
                  </a:schemeClr>
                </a:solidFill>
              </a:rPr>
              <a:t>Provide consent </a:t>
            </a:r>
            <a:r>
              <a:rPr lang="en-US" sz="2800">
                <a:solidFill>
                  <a:schemeClr val="tx1">
                    <a:lumMod val="50000"/>
                  </a:schemeClr>
                </a:solidFill>
              </a:rPr>
              <a:t>to allow the tool to access your Azure Active Directory.</a:t>
            </a:r>
          </a:p>
          <a:p>
            <a:r>
              <a:rPr lang="en-US" sz="2800">
                <a:solidFill>
                  <a:schemeClr val="tx1">
                    <a:lumMod val="50000"/>
                  </a:schemeClr>
                </a:solidFill>
              </a:rPr>
              <a:t>You need to consent to allow assessment tool to read your Azure AD directory</a:t>
            </a:r>
          </a:p>
          <a:p>
            <a:r>
              <a:rPr lang="en-US" sz="2800">
                <a:solidFill>
                  <a:schemeClr val="tx1">
                    <a:lumMod val="50000"/>
                  </a:schemeClr>
                </a:solidFill>
              </a:rPr>
              <a:t>Run SMIT using one of two consent options:</a:t>
            </a:r>
          </a:p>
          <a:p>
            <a:pPr lvl="1"/>
            <a:r>
              <a:rPr lang="en-US" sz="2800" b="1" kern="1200">
                <a:solidFill>
                  <a:schemeClr val="tx1">
                    <a:lumMod val="50000"/>
                  </a:schemeClr>
                </a:solidFill>
                <a:latin typeface="+mn-lt"/>
                <a:ea typeface="+mn-ea"/>
                <a:cs typeface="+mn-cs"/>
              </a:rPr>
              <a:t>SMAT.exe –</a:t>
            </a:r>
            <a:r>
              <a:rPr lang="en-US" sz="2800" b="1" kern="1200" err="1">
                <a:solidFill>
                  <a:schemeClr val="tx1">
                    <a:lumMod val="50000"/>
                  </a:schemeClr>
                </a:solidFill>
                <a:latin typeface="+mn-lt"/>
                <a:ea typeface="+mn-ea"/>
                <a:cs typeface="+mn-cs"/>
              </a:rPr>
              <a:t>ConfigureIdentityMapping</a:t>
            </a:r>
            <a:endParaRPr lang="en-US" sz="2800" b="1" kern="1200">
              <a:solidFill>
                <a:schemeClr val="tx1">
                  <a:lumMod val="50000"/>
                </a:schemeClr>
              </a:solidFill>
              <a:latin typeface="+mn-lt"/>
              <a:ea typeface="+mn-ea"/>
              <a:cs typeface="+mn-cs"/>
            </a:endParaRPr>
          </a:p>
          <a:p>
            <a:pPr marL="336145" lvl="1" indent="0">
              <a:buNone/>
            </a:pPr>
            <a:r>
              <a:rPr lang="en-US" sz="2800" b="1" kern="1200">
                <a:solidFill>
                  <a:schemeClr val="tx1">
                    <a:lumMod val="50000"/>
                  </a:schemeClr>
                </a:solidFill>
                <a:latin typeface="+mn-lt"/>
                <a:ea typeface="+mn-ea"/>
                <a:cs typeface="+mn-cs"/>
              </a:rPr>
              <a:t>Or </a:t>
            </a:r>
          </a:p>
          <a:p>
            <a:pPr lvl="1"/>
            <a:r>
              <a:rPr lang="en-US" sz="2800" b="1" kern="1200">
                <a:solidFill>
                  <a:schemeClr val="tx1">
                    <a:lumMod val="50000"/>
                  </a:schemeClr>
                </a:solidFill>
                <a:latin typeface="+mn-lt"/>
                <a:ea typeface="+mn-ea"/>
                <a:cs typeface="+mn-cs"/>
              </a:rPr>
              <a:t>SMAT.exe –</a:t>
            </a:r>
            <a:r>
              <a:rPr lang="en-US" sz="2800" b="1" kern="1200" err="1">
                <a:solidFill>
                  <a:schemeClr val="tx1">
                    <a:lumMod val="50000"/>
                  </a:schemeClr>
                </a:solidFill>
                <a:latin typeface="+mn-lt"/>
                <a:ea typeface="+mn-ea"/>
                <a:cs typeface="+mn-cs"/>
              </a:rPr>
              <a:t>GenerateIdentityMapping</a:t>
            </a:r>
            <a:r>
              <a:rPr lang="en-US" sz="2800" b="1" kern="1200">
                <a:solidFill>
                  <a:schemeClr val="tx1">
                    <a:lumMod val="50000"/>
                  </a:schemeClr>
                </a:solidFill>
                <a:latin typeface="+mn-lt"/>
                <a:ea typeface="+mn-ea"/>
                <a:cs typeface="+mn-cs"/>
              </a:rPr>
              <a:t> </a:t>
            </a:r>
          </a:p>
          <a:p>
            <a:r>
              <a:rPr lang="en-US" sz="2800">
                <a:solidFill>
                  <a:schemeClr val="tx1">
                    <a:lumMod val="50000"/>
                  </a:schemeClr>
                </a:solidFill>
              </a:rPr>
              <a:t>Review SMIT Logs and Reports </a:t>
            </a:r>
          </a:p>
          <a:p>
            <a:endParaRPr lang="en-US" sz="2800">
              <a:solidFill>
                <a:schemeClr val="tx1">
                  <a:lumMod val="50000"/>
                </a:schemeClr>
              </a:solidFill>
            </a:endParaRPr>
          </a:p>
          <a:p>
            <a:r>
              <a:rPr lang="en-US" sz="2800">
                <a:hlinkClick r:id="rId3"/>
              </a:rPr>
              <a:t>https://docs.microsoft.com/en-us/sharepointmigration/sharepoint-migration-identity-mapping-tool#process</a:t>
            </a:r>
            <a:endParaRPr lang="en-US" sz="2800">
              <a:solidFill>
                <a:schemeClr val="tx1">
                  <a:lumMod val="50000"/>
                </a:schemeClr>
              </a:solidFill>
            </a:endParaRPr>
          </a:p>
          <a:p>
            <a:endParaRPr lang="en-US"/>
          </a:p>
        </p:txBody>
      </p:sp>
      <p:sp>
        <p:nvSpPr>
          <p:cNvPr id="4" name="Slide Number Placeholder 3"/>
          <p:cNvSpPr>
            <a:spLocks noGrp="1"/>
          </p:cNvSpPr>
          <p:nvPr>
            <p:ph type="sldNum" sz="quarter" idx="5"/>
          </p:nvPr>
        </p:nvSpPr>
        <p:spPr/>
        <p:txBody>
          <a:bodyPr/>
          <a:lstStyle/>
          <a:p>
            <a:fld id="{CA210824-ACC5-4AEA-8FF0-C99F6B721D47}" type="slidenum">
              <a:rPr lang="en-US" smtClean="0"/>
              <a:t>50</a:t>
            </a:fld>
            <a:endParaRPr lang="en-US"/>
          </a:p>
        </p:txBody>
      </p:sp>
    </p:spTree>
    <p:extLst>
      <p:ext uri="{BB962C8B-B14F-4D97-AF65-F5344CB8AC3E}">
        <p14:creationId xmlns:p14="http://schemas.microsoft.com/office/powerpoint/2010/main" val="4190639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14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Option 1 - </a:t>
            </a:r>
            <a:r>
              <a:rPr lang="en-US">
                <a:hlinkClick r:id="rId3"/>
              </a:rPr>
              <a:t>https://docs.microsoft.com/en-us/sharepointmigration/sharepoint-migration-identity-mapping-tool#consent-to-read-directory-data</a:t>
            </a:r>
            <a:endParaRPr lang="en-US"/>
          </a:p>
          <a:p>
            <a:pPr marL="628650" lvl="1" indent="-171450">
              <a:buFont typeface="Arial" panose="020B0604020202020204" pitchFamily="34" charset="0"/>
              <a:buChar char="•"/>
            </a:pPr>
            <a:r>
              <a:rPr lang="en-US" sz="1200">
                <a:solidFill>
                  <a:schemeClr val="tx1">
                    <a:lumMod val="50000"/>
                  </a:schemeClr>
                </a:solidFill>
              </a:rPr>
              <a:t>Allow anyone in the tenant to run SMIT to perform identity mapping for migration in Microsoft 365</a:t>
            </a:r>
          </a:p>
          <a:p>
            <a:pPr marL="628650" lvl="1" indent="-171450">
              <a:buFont typeface="Arial" panose="020B0604020202020204" pitchFamily="34" charset="0"/>
              <a:buChar char="•"/>
            </a:pPr>
            <a:r>
              <a:rPr lang="en-US" sz="1200">
                <a:solidFill>
                  <a:schemeClr val="tx1">
                    <a:lumMod val="50000"/>
                  </a:schemeClr>
                </a:solidFill>
              </a:rPr>
              <a:t>Connects SMIT tool to the tenant's </a:t>
            </a:r>
            <a:r>
              <a:rPr lang="en-US" sz="1200" b="1">
                <a:solidFill>
                  <a:schemeClr val="tx1">
                    <a:lumMod val="50000"/>
                  </a:schemeClr>
                </a:solidFill>
              </a:rPr>
              <a:t>Enterprise Applications </a:t>
            </a:r>
            <a:r>
              <a:rPr lang="en-US" sz="1200">
                <a:solidFill>
                  <a:schemeClr val="tx1">
                    <a:lumMod val="50000"/>
                  </a:schemeClr>
                </a:solidFill>
              </a:rPr>
              <a:t>section.</a:t>
            </a:r>
          </a:p>
          <a:p>
            <a:pPr marL="628650" lvl="1" indent="-171450">
              <a:buFont typeface="Arial" panose="020B0604020202020204" pitchFamily="34" charset="0"/>
              <a:buChar char="•"/>
            </a:pPr>
            <a:r>
              <a:rPr lang="en-US" sz="1200">
                <a:solidFill>
                  <a:schemeClr val="tx1">
                    <a:lumMod val="50000"/>
                  </a:schemeClr>
                </a:solidFill>
              </a:rPr>
              <a:t>Run:  </a:t>
            </a:r>
            <a:r>
              <a:rPr lang="en-US" sz="1200" b="1">
                <a:solidFill>
                  <a:schemeClr val="tx1">
                    <a:lumMod val="50000"/>
                  </a:schemeClr>
                </a:solidFill>
              </a:rPr>
              <a:t>SMAT.exe -</a:t>
            </a:r>
            <a:r>
              <a:rPr lang="en-US" sz="1200" b="1" err="1">
                <a:solidFill>
                  <a:schemeClr val="tx1">
                    <a:lumMod val="50000"/>
                  </a:schemeClr>
                </a:solidFill>
              </a:rPr>
              <a:t>ConfigureIdentityMapping</a:t>
            </a:r>
            <a:endParaRPr lang="en-US" sz="1200" b="1">
              <a:solidFill>
                <a:schemeClr val="tx1">
                  <a:lumMod val="50000"/>
                </a:schemeClr>
              </a:solidFill>
            </a:endParaRPr>
          </a:p>
          <a:p>
            <a:pPr marL="628650" lvl="1" indent="-171450">
              <a:buFont typeface="Arial" panose="020B0604020202020204" pitchFamily="34" charset="0"/>
              <a:buChar char="•"/>
            </a:pPr>
            <a:r>
              <a:rPr lang="en-US" sz="1200">
                <a:solidFill>
                  <a:schemeClr val="tx1">
                    <a:lumMod val="50000"/>
                  </a:schemeClr>
                </a:solidFill>
              </a:rPr>
              <a:t>Enter your Azure tenant admin credentials. When prompted for consent, click </a:t>
            </a:r>
            <a:r>
              <a:rPr lang="en-US" sz="1200" b="1">
                <a:solidFill>
                  <a:schemeClr val="tx1">
                    <a:lumMod val="50000"/>
                  </a:schemeClr>
                </a:solidFill>
              </a:rPr>
              <a:t>Accept</a:t>
            </a:r>
            <a:r>
              <a:rPr lang="en-US" sz="1200">
                <a:solidFill>
                  <a:schemeClr val="tx1">
                    <a:lumMod val="50000"/>
                  </a:schemeClr>
                </a:solidFill>
              </a:rPr>
              <a:t>.</a:t>
            </a:r>
          </a:p>
          <a:p>
            <a:pPr marL="628650" lvl="1" indent="-171450">
              <a:buFont typeface="Arial" panose="020B0604020202020204" pitchFamily="34" charset="0"/>
              <a:buChar char="•"/>
            </a:pPr>
            <a:r>
              <a:rPr lang="en-US" sz="1200">
                <a:solidFill>
                  <a:schemeClr val="tx1">
                    <a:lumMod val="50000"/>
                  </a:schemeClr>
                </a:solidFill>
              </a:rPr>
              <a:t>A SharePoint admin is now able to run the identity mapping process.</a:t>
            </a:r>
          </a:p>
          <a:p>
            <a:endParaRPr lang="en-US"/>
          </a:p>
          <a:p>
            <a:r>
              <a:rPr lang="en-US"/>
              <a:t>Option 2</a:t>
            </a:r>
          </a:p>
          <a:p>
            <a:pPr marL="628650" lvl="1" indent="-171450" defTabSz="914400">
              <a:lnSpc>
                <a:spcPct val="100000"/>
              </a:lnSpc>
              <a:buSzTx/>
              <a:buFont typeface="Arial" panose="020B0604020202020204" pitchFamily="34" charset="0"/>
              <a:buChar char="•"/>
            </a:pPr>
            <a:r>
              <a:rPr lang="en-US" altLang="en-US" sz="1200" kern="1200">
                <a:solidFill>
                  <a:schemeClr val="tx1">
                    <a:lumMod val="50000"/>
                  </a:schemeClr>
                </a:solidFill>
                <a:latin typeface="+mn-lt"/>
                <a:ea typeface="+mn-ea"/>
                <a:cs typeface="Segoe UI" panose="020B0502040204020203" pitchFamily="34" charset="0"/>
              </a:rPr>
              <a:t>Run </a:t>
            </a:r>
            <a:r>
              <a:rPr kumimoji="0" lang="en-US" altLang="en-US" sz="1200" i="0" u="none" strike="noStrike" kern="1200" cap="none" normalizeH="0" baseline="0">
                <a:ln>
                  <a:noFill/>
                </a:ln>
                <a:solidFill>
                  <a:schemeClr val="tx1">
                    <a:lumMod val="50000"/>
                  </a:schemeClr>
                </a:solidFill>
                <a:effectLst/>
                <a:latin typeface="+mn-lt"/>
                <a:ea typeface="+mn-ea"/>
                <a:cs typeface="Segoe UI" panose="020B0502040204020203" pitchFamily="34" charset="0"/>
              </a:rPr>
              <a:t>the assessment tool as a user with </a:t>
            </a:r>
            <a:r>
              <a:rPr kumimoji="0" lang="en-US" altLang="en-US" sz="1200" b="1" i="0" u="none" strike="noStrike" kern="1200" cap="none" normalizeH="0" baseline="0">
                <a:ln>
                  <a:noFill/>
                </a:ln>
                <a:solidFill>
                  <a:schemeClr val="tx1">
                    <a:lumMod val="50000"/>
                  </a:schemeClr>
                </a:solidFill>
                <a:effectLst/>
                <a:latin typeface="+mn-lt"/>
                <a:ea typeface="+mn-ea"/>
                <a:cs typeface="Segoe UI" panose="020B0502040204020203" pitchFamily="34" charset="0"/>
              </a:rPr>
              <a:t>Azure Tenant Admin </a:t>
            </a:r>
            <a:r>
              <a:rPr kumimoji="0" lang="en-US" altLang="en-US" sz="1200" i="0" u="none" strike="noStrike" kern="1200" cap="none" normalizeH="0" baseline="0">
                <a:ln>
                  <a:noFill/>
                </a:ln>
                <a:solidFill>
                  <a:schemeClr val="tx1">
                    <a:lumMod val="50000"/>
                  </a:schemeClr>
                </a:solidFill>
                <a:effectLst/>
                <a:latin typeface="+mn-lt"/>
                <a:ea typeface="+mn-ea"/>
                <a:cs typeface="Segoe UI" panose="020B0502040204020203" pitchFamily="34" charset="0"/>
              </a:rPr>
              <a:t>rights.</a:t>
            </a:r>
            <a:endParaRPr kumimoji="0" lang="en-US" altLang="en-US" sz="1200" i="0" u="none" strike="noStrike" kern="1200" cap="none" normalizeH="0" baseline="0">
              <a:ln>
                <a:noFill/>
              </a:ln>
              <a:solidFill>
                <a:schemeClr val="tx1">
                  <a:lumMod val="50000"/>
                </a:schemeClr>
              </a:solidFill>
              <a:effectLst/>
              <a:latin typeface="+mn-lt"/>
              <a:ea typeface="+mn-ea"/>
              <a:cs typeface="+mn-cs"/>
            </a:endParaRPr>
          </a:p>
          <a:p>
            <a:pPr marL="628650" lvl="1" indent="-171450" defTabSz="914400">
              <a:lnSpc>
                <a:spcPct val="100000"/>
              </a:lnSpc>
              <a:buSzTx/>
              <a:buFont typeface="Arial" panose="020B0604020202020204" pitchFamily="34" charset="0"/>
              <a:buChar char="•"/>
            </a:pPr>
            <a:r>
              <a:rPr kumimoji="0" lang="en-US" altLang="en-US" sz="1200" i="0" u="none" strike="noStrike" kern="1200" cap="none" normalizeH="0" baseline="0">
                <a:ln>
                  <a:noFill/>
                </a:ln>
                <a:solidFill>
                  <a:schemeClr val="tx1">
                    <a:lumMod val="50000"/>
                  </a:schemeClr>
                </a:solidFill>
                <a:effectLst/>
                <a:latin typeface="+mn-lt"/>
                <a:ea typeface="+mn-ea"/>
                <a:cs typeface="Courier New" panose="02070309020205020404" pitchFamily="49" charset="0"/>
              </a:rPr>
              <a:t>Run: </a:t>
            </a:r>
            <a:r>
              <a:rPr kumimoji="0" lang="en-US" altLang="en-US" sz="1200" b="1" i="0" u="none" strike="noStrike" kern="1200" cap="none" normalizeH="0" baseline="0">
                <a:ln>
                  <a:noFill/>
                </a:ln>
                <a:solidFill>
                  <a:schemeClr val="tx1">
                    <a:lumMod val="50000"/>
                  </a:schemeClr>
                </a:solidFill>
                <a:effectLst/>
                <a:latin typeface="+mn-lt"/>
                <a:ea typeface="+mn-ea"/>
                <a:cs typeface="Courier New" panose="02070309020205020404" pitchFamily="49" charset="0"/>
              </a:rPr>
              <a:t>SMAT.exe </a:t>
            </a:r>
            <a:r>
              <a:rPr lang="en-US" altLang="en-US" sz="1200" b="1" kern="1200">
                <a:solidFill>
                  <a:schemeClr val="tx1">
                    <a:lumMod val="50000"/>
                  </a:schemeClr>
                </a:solidFill>
                <a:latin typeface="+mn-lt"/>
                <a:ea typeface="+mn-ea"/>
                <a:cs typeface="Courier New" panose="02070309020205020404" pitchFamily="49" charset="0"/>
              </a:rPr>
              <a:t>-</a:t>
            </a:r>
            <a:r>
              <a:rPr kumimoji="0" lang="en-US" altLang="en-US" sz="1200" b="1" i="0" u="none" strike="noStrike" kern="1200" cap="none" normalizeH="0" baseline="0" err="1">
                <a:ln>
                  <a:noFill/>
                </a:ln>
                <a:solidFill>
                  <a:schemeClr val="tx1">
                    <a:lumMod val="50000"/>
                  </a:schemeClr>
                </a:solidFill>
                <a:effectLst/>
                <a:latin typeface="+mn-lt"/>
                <a:ea typeface="+mn-ea"/>
                <a:cs typeface="Courier New" panose="02070309020205020404" pitchFamily="49" charset="0"/>
              </a:rPr>
              <a:t>GenerateIdentityMapping</a:t>
            </a:r>
            <a:endParaRPr lang="en-US" altLang="en-US" sz="1200" b="1" kern="1200">
              <a:solidFill>
                <a:schemeClr val="tx1">
                  <a:lumMod val="50000"/>
                </a:schemeClr>
              </a:solidFill>
              <a:latin typeface="+mn-lt"/>
              <a:ea typeface="+mn-ea"/>
              <a:cs typeface="Segoe UI" panose="020B0502040204020203" pitchFamily="34" charset="0"/>
            </a:endParaRPr>
          </a:p>
          <a:p>
            <a:pPr marL="628650" lvl="1" indent="-171450" defTabSz="914400">
              <a:lnSpc>
                <a:spcPct val="100000"/>
              </a:lnSpc>
              <a:buSzTx/>
              <a:buFont typeface="Arial" panose="020B0604020202020204" pitchFamily="34" charset="0"/>
              <a:buChar char="•"/>
            </a:pPr>
            <a:r>
              <a:rPr kumimoji="0" lang="en-US" altLang="en-US" sz="1200" i="0" u="none" strike="noStrike" kern="1200" cap="none" normalizeH="0" baseline="0">
                <a:ln>
                  <a:noFill/>
                </a:ln>
                <a:solidFill>
                  <a:schemeClr val="tx1">
                    <a:lumMod val="50000"/>
                  </a:schemeClr>
                </a:solidFill>
                <a:effectLst/>
                <a:latin typeface="+mn-lt"/>
                <a:ea typeface="+mn-ea"/>
                <a:cs typeface="Segoe UI" panose="020B0502040204020203" pitchFamily="34" charset="0"/>
              </a:rPr>
              <a:t>When prompted with the Azure logon dialog, enter your Azure Tenant Admin credentials.</a:t>
            </a:r>
          </a:p>
          <a:p>
            <a:pPr marL="628650" lvl="1" indent="-171450" defTabSz="914400">
              <a:lnSpc>
                <a:spcPct val="100000"/>
              </a:lnSpc>
              <a:buSzTx/>
              <a:buFont typeface="Arial" panose="020B0604020202020204" pitchFamily="34" charset="0"/>
              <a:buChar char="•"/>
            </a:pPr>
            <a:r>
              <a:rPr kumimoji="0" lang="en-US" altLang="en-US" sz="1200" i="0" u="none" strike="noStrike" kern="1200" cap="none" normalizeH="0" baseline="0">
                <a:ln>
                  <a:noFill/>
                </a:ln>
                <a:solidFill>
                  <a:schemeClr val="tx1">
                    <a:lumMod val="50000"/>
                  </a:schemeClr>
                </a:solidFill>
                <a:effectLst/>
                <a:latin typeface="+mn-lt"/>
                <a:ea typeface="+mn-ea"/>
                <a:cs typeface="Segoe UI" panose="020B0502040204020203" pitchFamily="34" charset="0"/>
              </a:rPr>
              <a:t>When prompted for consent, click </a:t>
            </a:r>
            <a:r>
              <a:rPr lang="en-US" altLang="en-US" sz="1200" b="1" kern="1200">
                <a:solidFill>
                  <a:schemeClr val="tx1">
                    <a:lumMod val="50000"/>
                  </a:schemeClr>
                </a:solidFill>
                <a:latin typeface="+mn-lt"/>
                <a:ea typeface="+mn-ea"/>
                <a:cs typeface="Segoe UI" panose="020B0502040204020203" pitchFamily="34" charset="0"/>
              </a:rPr>
              <a:t>Accept</a:t>
            </a:r>
            <a:r>
              <a:rPr kumimoji="0" lang="en-US" altLang="en-US" sz="1200" i="0" u="none" strike="noStrike" kern="1200" cap="none" normalizeH="0" baseline="0">
                <a:ln>
                  <a:noFill/>
                </a:ln>
                <a:solidFill>
                  <a:schemeClr val="tx1">
                    <a:lumMod val="50000"/>
                  </a:schemeClr>
                </a:solidFill>
                <a:effectLst/>
                <a:latin typeface="+mn-lt"/>
                <a:ea typeface="+mn-ea"/>
                <a:cs typeface="Segoe UI" panose="020B0502040204020203" pitchFamily="34" charset="0"/>
              </a:rPr>
              <a:t>. This will only consent the app for the logon provided</a:t>
            </a:r>
          </a:p>
          <a:p>
            <a:endParaRPr lang="en-US"/>
          </a:p>
          <a:p>
            <a:r>
              <a:rPr lang="en-US"/>
              <a:t>Remove - </a:t>
            </a:r>
            <a:r>
              <a:rPr lang="en-US">
                <a:hlinkClick r:id="rId4"/>
              </a:rPr>
              <a:t>https://docs.microsoft.com/en-us/sharepointmigration/sharepoint-migration-identity-mapping-tool#remove-consent</a:t>
            </a:r>
            <a:endParaRPr lang="en-US"/>
          </a:p>
          <a:p>
            <a:pPr lvl="1"/>
            <a:r>
              <a:rPr lang="en-US" sz="2800">
                <a:solidFill>
                  <a:schemeClr val="tx1">
                    <a:lumMod val="50000"/>
                  </a:schemeClr>
                </a:solidFill>
              </a:rPr>
              <a:t>Follow the steps below to remove consent for the SharePoint Online Identity Mapping Application from your Azure Tenant.</a:t>
            </a:r>
          </a:p>
          <a:p>
            <a:pPr lvl="1"/>
            <a:r>
              <a:rPr lang="en-US" sz="2800">
                <a:solidFill>
                  <a:schemeClr val="tx1">
                    <a:lumMod val="50000"/>
                  </a:schemeClr>
                </a:solidFill>
              </a:rPr>
              <a:t>Once these steps have been performed, it will be necessary to provide consent the next time the identity mapping process is run.</a:t>
            </a:r>
          </a:p>
          <a:p>
            <a:pPr marL="1250545" lvl="2" indent="-457200">
              <a:buFont typeface="+mj-lt"/>
              <a:buAutoNum type="arabicPeriod"/>
            </a:pPr>
            <a:r>
              <a:rPr lang="en-US" sz="2800" kern="1200">
                <a:solidFill>
                  <a:schemeClr val="tx1">
                    <a:lumMod val="50000"/>
                  </a:schemeClr>
                </a:solidFill>
                <a:latin typeface="+mn-lt"/>
                <a:ea typeface="+mn-ea"/>
                <a:cs typeface="+mn-cs"/>
              </a:rPr>
              <a:t>Browse </a:t>
            </a:r>
            <a:r>
              <a:rPr lang="en-US" sz="2800" u="sng" kern="1200">
                <a:solidFill>
                  <a:srgbClr val="0070C0"/>
                </a:solidFill>
                <a:latin typeface="+mn-lt"/>
                <a:ea typeface="+mn-ea"/>
                <a:cs typeface="+mn-cs"/>
                <a:hlinkClick r:id="rId5">
                  <a:extLst>
                    <a:ext uri="{A12FA001-AC4F-418D-AE19-62706E023703}">
                      <ahyp:hlinkClr xmlns:ahyp="http://schemas.microsoft.com/office/drawing/2018/hyperlinkcolor" val="tx"/>
                    </a:ext>
                  </a:extLst>
                </a:hlinkClick>
              </a:rPr>
              <a:t>https://portal.azure.com</a:t>
            </a:r>
            <a:endParaRPr lang="en-US" sz="2800" kern="1200">
              <a:solidFill>
                <a:srgbClr val="0070C0"/>
              </a:solidFill>
              <a:latin typeface="+mn-lt"/>
              <a:ea typeface="+mn-ea"/>
              <a:cs typeface="+mn-cs"/>
            </a:endParaRPr>
          </a:p>
          <a:p>
            <a:pPr marL="1250545" lvl="2" indent="-457200">
              <a:buFont typeface="+mj-lt"/>
              <a:buAutoNum type="arabicPeriod"/>
            </a:pPr>
            <a:r>
              <a:rPr lang="en-US" sz="2800" kern="1200">
                <a:solidFill>
                  <a:schemeClr val="tx1">
                    <a:lumMod val="50000"/>
                  </a:schemeClr>
                </a:solidFill>
                <a:latin typeface="+mn-lt"/>
                <a:ea typeface="+mn-ea"/>
                <a:cs typeface="+mn-cs"/>
              </a:rPr>
              <a:t>Logon as a tenant admin.</a:t>
            </a:r>
          </a:p>
          <a:p>
            <a:pPr marL="1250545" lvl="2" indent="-457200">
              <a:buFont typeface="+mj-lt"/>
              <a:buAutoNum type="arabicPeriod"/>
            </a:pPr>
            <a:r>
              <a:rPr lang="en-US" sz="2800" kern="1200">
                <a:solidFill>
                  <a:schemeClr val="tx1">
                    <a:lumMod val="50000"/>
                  </a:schemeClr>
                </a:solidFill>
                <a:latin typeface="+mn-lt"/>
                <a:ea typeface="+mn-ea"/>
                <a:cs typeface="+mn-cs"/>
              </a:rPr>
              <a:t>Locate Enterprise applications.</a:t>
            </a:r>
          </a:p>
          <a:p>
            <a:pPr marL="1250545" lvl="2" indent="-457200">
              <a:buFont typeface="+mj-lt"/>
              <a:buAutoNum type="arabicPeriod"/>
            </a:pPr>
            <a:r>
              <a:rPr lang="en-US" sz="2800" kern="1200">
                <a:solidFill>
                  <a:schemeClr val="tx1">
                    <a:lumMod val="50000"/>
                  </a:schemeClr>
                </a:solidFill>
                <a:latin typeface="+mn-lt"/>
                <a:ea typeface="+mn-ea"/>
                <a:cs typeface="+mn-cs"/>
              </a:rPr>
              <a:t>Click </a:t>
            </a:r>
            <a:r>
              <a:rPr lang="en-US" sz="2800" b="1" kern="1200">
                <a:solidFill>
                  <a:schemeClr val="tx1">
                    <a:lumMod val="50000"/>
                  </a:schemeClr>
                </a:solidFill>
                <a:latin typeface="+mn-lt"/>
                <a:ea typeface="+mn-ea"/>
                <a:cs typeface="+mn-cs"/>
              </a:rPr>
              <a:t>All applications</a:t>
            </a:r>
            <a:r>
              <a:rPr lang="en-US" sz="2800" kern="1200">
                <a:solidFill>
                  <a:schemeClr val="tx1">
                    <a:lumMod val="50000"/>
                  </a:schemeClr>
                </a:solidFill>
                <a:latin typeface="+mn-lt"/>
                <a:ea typeface="+mn-ea"/>
                <a:cs typeface="+mn-cs"/>
              </a:rPr>
              <a:t>.</a:t>
            </a:r>
          </a:p>
          <a:p>
            <a:pPr marL="1250545" lvl="2" indent="-457200">
              <a:buFont typeface="+mj-lt"/>
              <a:buAutoNum type="arabicPeriod"/>
            </a:pPr>
            <a:r>
              <a:rPr lang="en-US" sz="2800" kern="1200">
                <a:solidFill>
                  <a:schemeClr val="tx1">
                    <a:lumMod val="50000"/>
                  </a:schemeClr>
                </a:solidFill>
                <a:latin typeface="+mn-lt"/>
                <a:ea typeface="+mn-ea"/>
                <a:cs typeface="+mn-cs"/>
              </a:rPr>
              <a:t>Select SharePoint Online Identity Mapping Tool in the list of applications and then click </a:t>
            </a:r>
            <a:r>
              <a:rPr lang="en-US" sz="2800" b="1" kern="1200">
                <a:solidFill>
                  <a:schemeClr val="tx1">
                    <a:lumMod val="50000"/>
                  </a:schemeClr>
                </a:solidFill>
                <a:latin typeface="+mn-lt"/>
                <a:ea typeface="+mn-ea"/>
                <a:cs typeface="+mn-cs"/>
              </a:rPr>
              <a:t>Delete</a:t>
            </a:r>
            <a:r>
              <a:rPr lang="en-US" sz="2800" kern="1200">
                <a:solidFill>
                  <a:schemeClr val="tx1">
                    <a:lumMod val="50000"/>
                  </a:schemeClr>
                </a:solidFill>
                <a:latin typeface="+mn-lt"/>
                <a:ea typeface="+mn-ea"/>
                <a:cs typeface="+mn-cs"/>
              </a:rPr>
              <a:t>.</a:t>
            </a:r>
          </a:p>
          <a:p>
            <a:pPr marL="1250545" lvl="2" indent="-457200">
              <a:buFont typeface="+mj-lt"/>
              <a:buAutoNum type="arabicPeriod"/>
            </a:pPr>
            <a:endParaRPr lang="en-US" sz="2800" kern="1200">
              <a:solidFill>
                <a:schemeClr val="tx1">
                  <a:lumMod val="50000"/>
                </a:schemeClr>
              </a:solidFill>
              <a:latin typeface="+mn-lt"/>
              <a:ea typeface="+mn-ea"/>
              <a:cs typeface="+mn-cs"/>
            </a:endParaRPr>
          </a:p>
          <a:p>
            <a:pPr marL="1250545" lvl="2" indent="-457200">
              <a:buFont typeface="+mj-lt"/>
              <a:buAutoNum type="arabicPeriod"/>
            </a:pPr>
            <a:endParaRPr lang="en-US" sz="2800" kern="1200">
              <a:solidFill>
                <a:schemeClr val="tx1">
                  <a:lumMod val="50000"/>
                </a:schemeClr>
              </a:solidFill>
              <a:latin typeface="+mn-lt"/>
              <a:ea typeface="+mn-ea"/>
              <a:cs typeface="+mn-cs"/>
            </a:endParaRPr>
          </a:p>
          <a:p>
            <a:pPr marL="0" lvl="0" indent="0">
              <a:buFont typeface="+mj-lt"/>
              <a:buNone/>
            </a:pPr>
            <a:r>
              <a:rPr lang="en-US" sz="2800" kern="1200">
                <a:solidFill>
                  <a:schemeClr val="tx1">
                    <a:lumMod val="50000"/>
                  </a:schemeClr>
                </a:solidFill>
                <a:latin typeface="+mn-lt"/>
                <a:ea typeface="+mn-ea"/>
                <a:cs typeface="+mn-cs"/>
              </a:rPr>
              <a:t>More information about Azure Application consent - </a:t>
            </a:r>
            <a:r>
              <a:rPr lang="en-US" sz="4000">
                <a:hlinkClick r:id="rId6"/>
              </a:rPr>
              <a:t>https://docs.microsoft.com/en-us/azure/active-directory/manage-apps/configure-user-consent</a:t>
            </a:r>
            <a:r>
              <a:rPr lang="en-US" sz="4000"/>
              <a:t> and Understanding Azure AD application consent (</a:t>
            </a:r>
            <a:r>
              <a:rPr lang="en-US" sz="5400">
                <a:hlinkClick r:id="rId7"/>
              </a:rPr>
              <a:t>https://docs.microsoft.com/en-us/azure/active-directory/develop/application-consent-experience</a:t>
            </a:r>
            <a:r>
              <a:rPr lang="en-US" sz="5400"/>
              <a:t>)</a:t>
            </a:r>
            <a:endParaRPr lang="en-US" sz="4000"/>
          </a:p>
          <a:p>
            <a:pPr lvl="1" algn="l"/>
            <a:r>
              <a:rPr lang="en-US" sz="4000" b="0" i="0">
                <a:solidFill>
                  <a:srgbClr val="171717"/>
                </a:solidFill>
                <a:effectLst/>
                <a:latin typeface="Segoe UI" panose="020B0502040204020203" pitchFamily="34" charset="0"/>
              </a:rPr>
              <a:t>Applications can integrate with the Microsoft Identity platform to allow users to sign in using their work or school account in Azure Active Directory (Azure AD), and to access your organization's data to deliver rich data-driven experiences. Different permissions allow the application different level of access to your users' and your organization's data.</a:t>
            </a:r>
          </a:p>
          <a:p>
            <a:pPr lvl="1" algn="l"/>
            <a:r>
              <a:rPr lang="en-US" sz="4000" b="0" i="0">
                <a:solidFill>
                  <a:srgbClr val="171717"/>
                </a:solidFill>
                <a:effectLst/>
                <a:latin typeface="Segoe UI" panose="020B0502040204020203" pitchFamily="34" charset="0"/>
              </a:rPr>
              <a:t>By default, users can consent to applications accessing your organization's data, although only for some permissions. For example, by default a user can consent to allow an app to access their own mailbox or the Teams conversations for a team the user owns, but cannot consent to allow an app unattended access to read and write to all SharePoint sites in your organization. While allowing users to consent by themselves does allow users to easily acquire useful applications that integrate with Microsoft 365, Azure and other services, it can represent a risk if not used and monitored carefully.</a:t>
            </a:r>
          </a:p>
          <a:p>
            <a:pPr marL="0" lvl="0" indent="0">
              <a:buFont typeface="+mj-lt"/>
              <a:buNone/>
            </a:pPr>
            <a:endParaRPr lang="en-US" sz="2800" kern="1200">
              <a:solidFill>
                <a:schemeClr val="tx1">
                  <a:lumMod val="50000"/>
                </a:schemeClr>
              </a:solidFill>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B03651B6-F054-4B25-9309-DC2AC67F41B5}" type="slidenum">
              <a:rPr lang="en-US" smtClean="0"/>
              <a:t>51</a:t>
            </a:fld>
            <a:endParaRPr lang="en-US"/>
          </a:p>
        </p:txBody>
      </p:sp>
    </p:spTree>
    <p:extLst>
      <p:ext uri="{BB962C8B-B14F-4D97-AF65-F5344CB8AC3E}">
        <p14:creationId xmlns:p14="http://schemas.microsoft.com/office/powerpoint/2010/main" val="14530288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63532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7140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FullIdentitiyReport.csv </a:t>
            </a:r>
            <a:r>
              <a:rPr lang="en-US"/>
              <a:t>- </a:t>
            </a:r>
            <a:r>
              <a:rPr lang="en-US">
                <a:hlinkClick r:id="rId3"/>
              </a:rPr>
              <a:t>https://docs.microsoft.com/en-us/sharepointmigration/sharepoint-migration-identity-mapping-tool#fullidentityreportcsv</a:t>
            </a:r>
            <a:endParaRPr lang="en-US"/>
          </a:p>
          <a:p>
            <a:r>
              <a:rPr lang="en-US" sz="1200" b="0" i="0" kern="1200">
                <a:solidFill>
                  <a:schemeClr val="tx1"/>
                </a:solidFill>
                <a:effectLst/>
                <a:latin typeface="+mn-lt"/>
                <a:ea typeface="+mn-ea"/>
                <a:cs typeface="+mn-cs"/>
              </a:rPr>
              <a:t>The FullIdentityReport.csv contains a dump of all the identity data we discovered about the users and groups that were listed as active in the SharePoint environment. The purpose of this report is to understand all the users and groups that have access to SharePoint and whether those identities have an associated Azure AD identity.</a:t>
            </a:r>
          </a:p>
          <a:p>
            <a:r>
              <a:rPr lang="en-US" sz="1200" b="0" i="0" kern="1200">
                <a:solidFill>
                  <a:schemeClr val="tx1"/>
                </a:solidFill>
                <a:effectLst/>
                <a:latin typeface="+mn-lt"/>
                <a:ea typeface="+mn-ea"/>
                <a:cs typeface="+mn-cs"/>
              </a:rPr>
              <a:t>If the identity is not found in Active Directory, the Active Directory fields will be empty. The </a:t>
            </a:r>
            <a:r>
              <a:rPr lang="en-US" sz="1200" b="0" i="0" kern="1200" err="1">
                <a:solidFill>
                  <a:schemeClr val="tx1"/>
                </a:solidFill>
                <a:effectLst/>
                <a:latin typeface="+mn-lt"/>
                <a:ea typeface="+mn-ea"/>
                <a:cs typeface="+mn-cs"/>
              </a:rPr>
              <a:t>FoundInAD</a:t>
            </a:r>
            <a:r>
              <a:rPr lang="en-US" sz="1200" b="0" i="0" kern="1200">
                <a:solidFill>
                  <a:schemeClr val="tx1"/>
                </a:solidFill>
                <a:effectLst/>
                <a:latin typeface="+mn-lt"/>
                <a:ea typeface="+mn-ea"/>
                <a:cs typeface="+mn-cs"/>
              </a:rPr>
              <a:t> field will be false and </a:t>
            </a:r>
            <a:r>
              <a:rPr lang="en-US" sz="1200" b="0" i="0" kern="1200" err="1">
                <a:solidFill>
                  <a:schemeClr val="tx1"/>
                </a:solidFill>
                <a:effectLst/>
                <a:latin typeface="+mn-lt"/>
                <a:ea typeface="+mn-ea"/>
                <a:cs typeface="+mn-cs"/>
              </a:rPr>
              <a:t>ReasonNotFoundInAD</a:t>
            </a:r>
            <a:r>
              <a:rPr lang="en-US" sz="1200" b="0" i="0" kern="1200">
                <a:solidFill>
                  <a:schemeClr val="tx1"/>
                </a:solidFill>
                <a:effectLst/>
                <a:latin typeface="+mn-lt"/>
                <a:ea typeface="+mn-ea"/>
                <a:cs typeface="+mn-cs"/>
              </a:rPr>
              <a:t> will contain a reason code.</a:t>
            </a:r>
          </a:p>
          <a:p>
            <a:r>
              <a:rPr lang="en-US" sz="1200" b="0" i="0" kern="1200">
                <a:solidFill>
                  <a:schemeClr val="tx1"/>
                </a:solidFill>
                <a:effectLst/>
                <a:latin typeface="+mn-lt"/>
                <a:ea typeface="+mn-ea"/>
                <a:cs typeface="+mn-cs"/>
              </a:rPr>
              <a:t>If the identity was not found in Azure Active Directory, the Azure Active Directory fields will be empty. The </a:t>
            </a:r>
            <a:r>
              <a:rPr lang="en-US" sz="1200" b="0" i="0" kern="1200" err="1">
                <a:solidFill>
                  <a:schemeClr val="tx1"/>
                </a:solidFill>
                <a:effectLst/>
                <a:latin typeface="+mn-lt"/>
                <a:ea typeface="+mn-ea"/>
                <a:cs typeface="+mn-cs"/>
              </a:rPr>
              <a:t>FoundInAzureAD</a:t>
            </a:r>
            <a:r>
              <a:rPr lang="en-US" sz="1200" b="0" i="0" kern="1200">
                <a:solidFill>
                  <a:schemeClr val="tx1"/>
                </a:solidFill>
                <a:effectLst/>
                <a:latin typeface="+mn-lt"/>
                <a:ea typeface="+mn-ea"/>
                <a:cs typeface="+mn-cs"/>
              </a:rPr>
              <a:t> field will be false and </a:t>
            </a:r>
            <a:r>
              <a:rPr lang="en-US" sz="1200" b="0" i="0" kern="1200" err="1">
                <a:solidFill>
                  <a:schemeClr val="tx1"/>
                </a:solidFill>
                <a:effectLst/>
                <a:latin typeface="+mn-lt"/>
                <a:ea typeface="+mn-ea"/>
                <a:cs typeface="+mn-cs"/>
              </a:rPr>
              <a:t>ReasonNotFoundInAzureAD</a:t>
            </a:r>
            <a:r>
              <a:rPr lang="en-US" sz="1200" b="0" i="0" kern="1200">
                <a:solidFill>
                  <a:schemeClr val="tx1"/>
                </a:solidFill>
                <a:effectLst/>
                <a:latin typeface="+mn-lt"/>
                <a:ea typeface="+mn-ea"/>
                <a:cs typeface="+mn-cs"/>
              </a:rPr>
              <a:t> will contain a reason code.</a:t>
            </a:r>
          </a:p>
          <a:p>
            <a:endParaRPr lang="en-US"/>
          </a:p>
          <a:p>
            <a:r>
              <a:rPr lang="en-US" b="1"/>
              <a:t>IdentityMapping.csv - </a:t>
            </a:r>
            <a:r>
              <a:rPr lang="en-US">
                <a:hlinkClick r:id="rId4"/>
              </a:rPr>
              <a:t>https://docs.microsoft.com/en-us/sharepointmigration/sharepoint-migration-identity-mapping-tool#identitymappingcsv</a:t>
            </a:r>
            <a:endParaRPr lang="en-US"/>
          </a:p>
          <a:p>
            <a:r>
              <a:rPr lang="en-US" sz="1200" b="0" i="0" kern="1200">
                <a:solidFill>
                  <a:schemeClr val="tx1"/>
                </a:solidFill>
                <a:effectLst/>
                <a:latin typeface="+mn-lt"/>
                <a:ea typeface="+mn-ea"/>
                <a:cs typeface="+mn-cs"/>
              </a:rPr>
              <a:t>IdentityMapping.csv is a pre-generated identity mapping file. All identities are represented in the file. Unmapped identities will have blank values for </a:t>
            </a:r>
            <a:r>
              <a:rPr lang="en-US" sz="1200" b="0" i="0" kern="1200" err="1">
                <a:solidFill>
                  <a:schemeClr val="tx1"/>
                </a:solidFill>
                <a:effectLst/>
                <a:latin typeface="+mn-lt"/>
                <a:ea typeface="+mn-ea"/>
                <a:cs typeface="+mn-cs"/>
              </a:rPr>
              <a:t>TargetIdentity</a:t>
            </a:r>
            <a:r>
              <a:rPr lang="en-US" sz="1200" b="0" i="0" kern="1200">
                <a:solidFill>
                  <a:schemeClr val="tx1"/>
                </a:solidFill>
                <a:effectLst/>
                <a:latin typeface="+mn-lt"/>
                <a:ea typeface="+mn-ea"/>
                <a:cs typeface="+mn-cs"/>
              </a:rPr>
              <a:t>.</a:t>
            </a:r>
            <a:endParaRPr lang="en-US" b="1"/>
          </a:p>
        </p:txBody>
      </p:sp>
      <p:sp>
        <p:nvSpPr>
          <p:cNvPr id="4" name="Slide Number Placeholder 3"/>
          <p:cNvSpPr>
            <a:spLocks noGrp="1"/>
          </p:cNvSpPr>
          <p:nvPr>
            <p:ph type="sldNum" sz="quarter" idx="5"/>
          </p:nvPr>
        </p:nvSpPr>
        <p:spPr/>
        <p:txBody>
          <a:bodyPr/>
          <a:lstStyle/>
          <a:p>
            <a:fld id="{B03651B6-F054-4B25-9309-DC2AC67F41B5}" type="slidenum">
              <a:rPr lang="en-US" smtClean="0"/>
              <a:t>54</a:t>
            </a:fld>
            <a:endParaRPr lang="en-US"/>
          </a:p>
        </p:txBody>
      </p:sp>
    </p:spTree>
    <p:extLst>
      <p:ext uri="{BB962C8B-B14F-4D97-AF65-F5344CB8AC3E}">
        <p14:creationId xmlns:p14="http://schemas.microsoft.com/office/powerpoint/2010/main" val="31718914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endParaRPr lang="en-US"/>
          </a:p>
        </p:txBody>
      </p:sp>
      <p:sp>
        <p:nvSpPr>
          <p:cNvPr id="4"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5452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marL="228600" lvl="0" indent="-228600">
              <a:buFont typeface="+mj-lt"/>
              <a:buAutoNum type="arabicPeriod"/>
            </a:pPr>
            <a:endParaRPr lang="en-US">
              <a:ea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1143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marL="228600" lvl="0" indent="-228600">
              <a:buFont typeface="+mj-lt"/>
              <a:buAutoNum type="arabicPeriod"/>
            </a:pPr>
            <a:endParaRPr lang="en-US">
              <a:ea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960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tx1">
                    <a:lumMod val="50000"/>
                  </a:schemeClr>
                </a:solidFill>
              </a:rPr>
              <a:t>After you have thought about how to plan your SharePoint migration and understand the new modern features of Microsoft 365 it </a:t>
            </a:r>
            <a:r>
              <a:rPr lang="en-US">
                <a:solidFill>
                  <a:schemeClr val="tx1">
                    <a:lumMod val="50000"/>
                  </a:schemeClr>
                </a:solidFill>
              </a:rPr>
              <a:t>is </a:t>
            </a:r>
            <a:r>
              <a:rPr lang="en-US" sz="1200">
                <a:solidFill>
                  <a:schemeClr val="tx1">
                    <a:lumMod val="50000"/>
                  </a:schemeClr>
                </a:solidFill>
              </a:rPr>
              <a:t>time to assess your current content.</a:t>
            </a:r>
            <a:r>
              <a:rPr lang="en-US">
                <a:solidFill>
                  <a:schemeClr val="tx1">
                    <a:lumMod val="50000"/>
                  </a:schemeClr>
                </a:solidFill>
              </a:rPr>
              <a:t> </a:t>
            </a:r>
            <a:endParaRPr lang="en-US" sz="1200">
              <a:solidFill>
                <a:schemeClr val="tx1">
                  <a:lumMod val="50000"/>
                </a:schemeClr>
              </a:solidFill>
            </a:endParaRPr>
          </a:p>
          <a:p>
            <a:r>
              <a:rPr lang="en-US" sz="1200">
                <a:solidFill>
                  <a:schemeClr val="tx1">
                    <a:lumMod val="50000"/>
                  </a:schemeClr>
                </a:solidFill>
              </a:rPr>
              <a:t>Capture analytics to understand what type of content exists and how it’s being used in the environment. </a:t>
            </a:r>
          </a:p>
          <a:p>
            <a:r>
              <a:rPr lang="en-US" sz="1200">
                <a:solidFill>
                  <a:schemeClr val="tx1">
                    <a:lumMod val="50000"/>
                  </a:schemeClr>
                </a:solidFill>
              </a:rPr>
              <a:t>There are many ways to assess your current content we will focus on the key aspects of assessing your data sources.</a:t>
            </a:r>
          </a:p>
          <a:p>
            <a:r>
              <a:rPr lang="en-US" sz="1200">
                <a:solidFill>
                  <a:schemeClr val="tx1">
                    <a:lumMod val="50000"/>
                  </a:schemeClr>
                </a:solidFill>
              </a:rPr>
              <a:t>There are manual and automated methods to assess your current data. </a:t>
            </a:r>
          </a:p>
          <a:p>
            <a:r>
              <a:rPr lang="en-US" sz="1200">
                <a:solidFill>
                  <a:schemeClr val="tx1">
                    <a:lumMod val="50000"/>
                  </a:schemeClr>
                </a:solidFill>
              </a:rPr>
              <a:t>Microsoft offers free tools to provide thorough analysis of your content.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4072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lang="en-US" sz="2800" b="1">
                <a:solidFill>
                  <a:schemeClr val="tx1">
                    <a:lumMod val="50000"/>
                  </a:schemeClr>
                </a:solidFill>
                <a:latin typeface="+mj-lt"/>
              </a:rPr>
              <a:t>IMPORTANT:  </a:t>
            </a:r>
            <a:r>
              <a:rPr lang="en-US" sz="2800">
                <a:solidFill>
                  <a:schemeClr val="tx1">
                    <a:lumMod val="50000"/>
                  </a:schemeClr>
                </a:solidFill>
                <a:latin typeface="+mj-lt"/>
              </a:rPr>
              <a:t>Users or Groups that don’t exist in AD or Azure AD cannot be mapped – therefore are cleaned up during migration.  This is usually a good thing as the source has stale permissions and the new migration target will have clean permissions (only valid accounts that exist in the cloud).</a:t>
            </a:r>
          </a:p>
          <a:p>
            <a:pPr marL="0" lvl="0" indent="0" defTabSz="914367">
              <a:lnSpc>
                <a:spcPct val="90000"/>
              </a:lnSpc>
              <a:spcBef>
                <a:spcPct val="20000"/>
              </a:spcBef>
              <a:buSzPct val="90000"/>
              <a:buNone/>
            </a:pPr>
            <a:endParaRPr lang="en-US" sz="2800" b="1">
              <a:solidFill>
                <a:schemeClr val="tx1">
                  <a:lumMod val="50000"/>
                </a:schemeClr>
              </a:solidFill>
              <a:latin typeface="+mj-lt"/>
            </a:endParaRPr>
          </a:p>
          <a:p>
            <a:pPr marL="0" lvl="0" indent="0" defTabSz="914367">
              <a:lnSpc>
                <a:spcPct val="90000"/>
              </a:lnSpc>
              <a:spcBef>
                <a:spcPct val="20000"/>
              </a:spcBef>
              <a:buSzPct val="90000"/>
              <a:buNone/>
            </a:pPr>
            <a:r>
              <a:rPr lang="en-US" sz="2800" b="1">
                <a:solidFill>
                  <a:schemeClr val="tx1">
                    <a:lumMod val="50000"/>
                  </a:schemeClr>
                </a:solidFill>
                <a:latin typeface="+mj-lt"/>
              </a:rPr>
              <a:t>Why is it important to remove content?</a:t>
            </a:r>
          </a:p>
          <a:p>
            <a:pPr marL="0" lvl="0" indent="0" defTabSz="914367">
              <a:lnSpc>
                <a:spcPct val="90000"/>
              </a:lnSpc>
              <a:spcBef>
                <a:spcPct val="20000"/>
              </a:spcBef>
              <a:buSzPct val="90000"/>
              <a:buNone/>
            </a:pPr>
            <a:r>
              <a:rPr lang="en-US" sz="2408">
                <a:solidFill>
                  <a:schemeClr val="tx1">
                    <a:lumMod val="50000"/>
                  </a:schemeClr>
                </a:solidFill>
                <a:latin typeface="+mj-lt"/>
              </a:rPr>
              <a:t>Speeds up the migration due to less content being migrated.  Removing unnecessary data can provide less data exposure for data leaks or discovery.</a:t>
            </a:r>
          </a:p>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1288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SharePoint Migration Assessment Tool / </a:t>
            </a:r>
            <a:r>
              <a:rPr lang="en-US">
                <a:solidFill>
                  <a:schemeClr val="accent3"/>
                </a:solidFill>
              </a:rPr>
              <a:t>SMAT </a:t>
            </a:r>
            <a:r>
              <a:rPr lang="en-US">
                <a:hlinkClick r:id="rId3"/>
              </a:rPr>
              <a:t>https://aka.ms/smat</a:t>
            </a:r>
            <a:endParaRPr lang="en-US"/>
          </a:p>
          <a:p>
            <a:r>
              <a:rPr lang="en-US"/>
              <a:t>Scans SharePoint Server 2010, 2013, 2016*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cs typeface="Calibri"/>
              </a:rPr>
              <a:t>*SMAT SP2016 is best effort – it does work but was not officially designed for SP2016. </a:t>
            </a:r>
            <a:endParaRPr lang="en-US"/>
          </a:p>
          <a:p>
            <a:r>
              <a:rPr lang="en-US"/>
              <a:t>SMIT included with SMAT:  SharePoint Migration Identity Mapping Tool – </a:t>
            </a:r>
            <a:r>
              <a:rPr lang="en-US" b="1"/>
              <a:t>SMIT </a:t>
            </a:r>
            <a:r>
              <a:rPr lang="en-US"/>
              <a:t>Included with the </a:t>
            </a:r>
            <a:r>
              <a:rPr lang="en-US" b="1"/>
              <a:t>SMAT</a:t>
            </a:r>
            <a:r>
              <a:rPr lang="en-US"/>
              <a:t> tool. Scans users in SharePoint Server, Active Directory and Azure AD. </a:t>
            </a:r>
          </a:p>
          <a:p>
            <a:endParaRPr lang="en-US"/>
          </a:p>
          <a:p>
            <a:r>
              <a:rPr lang="en-US"/>
              <a:t>SharePoint Migration Tool – SPMT</a:t>
            </a:r>
          </a:p>
          <a:p>
            <a:r>
              <a:rPr lang="en-US">
                <a:hlinkClick r:id="rId4"/>
              </a:rPr>
              <a:t>https://aka.ms/spmt </a:t>
            </a:r>
            <a:endParaRPr lang="en-US"/>
          </a:p>
          <a:p>
            <a:r>
              <a:rPr lang="en-US"/>
              <a:t>Scans SharePoint Server and file share content.</a:t>
            </a:r>
          </a:p>
          <a:p>
            <a:r>
              <a:rPr lang="en-US"/>
              <a:t>Migration Manager Scan Feature </a:t>
            </a:r>
            <a:br>
              <a:rPr lang="en-US"/>
            </a:br>
            <a:r>
              <a:rPr lang="en-US"/>
              <a:t>Scans files share content – provides issues and recommendations on content scanned.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3579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cs typeface="Calibri"/>
              </a:rPr>
              <a:t>Migration Manager Scan is for File Share Sources only.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3/7/2022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7180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BEFE8-EE6B-469B-BE58-F74E632038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518089-0FD9-4032-90E7-8DB5E15DC2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4F0DAE-763B-4862-988B-5EF517D92DDC}"/>
              </a:ext>
            </a:extLst>
          </p:cNvPr>
          <p:cNvSpPr>
            <a:spLocks noGrp="1"/>
          </p:cNvSpPr>
          <p:nvPr>
            <p:ph type="dt" sz="half" idx="10"/>
          </p:nvPr>
        </p:nvSpPr>
        <p:spPr/>
        <p:txBody>
          <a:bodyPr/>
          <a:lstStyle/>
          <a:p>
            <a:fld id="{AAD4C7BA-42B7-48CB-A0D3-C4FC43836410}" type="datetimeFigureOut">
              <a:rPr lang="en-US" smtClean="0"/>
              <a:t>3/7/2022</a:t>
            </a:fld>
            <a:endParaRPr lang="en-US"/>
          </a:p>
        </p:txBody>
      </p:sp>
      <p:sp>
        <p:nvSpPr>
          <p:cNvPr id="5" name="Footer Placeholder 4">
            <a:extLst>
              <a:ext uri="{FF2B5EF4-FFF2-40B4-BE49-F238E27FC236}">
                <a16:creationId xmlns:a16="http://schemas.microsoft.com/office/drawing/2014/main" id="{9BA28EE8-CADE-4F7F-BC32-CED6BE6B8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39FC9C-16BE-4A0F-95B7-759FC7AC570E}"/>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28056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EDC2E-F664-4BA1-8693-C5798DE286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CE06E3-CE16-444C-991C-FF624B8F2A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AEF22C-C167-472D-8137-B7B4CFA925FD}"/>
              </a:ext>
            </a:extLst>
          </p:cNvPr>
          <p:cNvSpPr>
            <a:spLocks noGrp="1"/>
          </p:cNvSpPr>
          <p:nvPr>
            <p:ph type="dt" sz="half" idx="10"/>
          </p:nvPr>
        </p:nvSpPr>
        <p:spPr/>
        <p:txBody>
          <a:bodyPr/>
          <a:lstStyle/>
          <a:p>
            <a:fld id="{AAD4C7BA-42B7-48CB-A0D3-C4FC43836410}" type="datetimeFigureOut">
              <a:rPr lang="en-US" smtClean="0"/>
              <a:t>3/7/2022</a:t>
            </a:fld>
            <a:endParaRPr lang="en-US"/>
          </a:p>
        </p:txBody>
      </p:sp>
      <p:sp>
        <p:nvSpPr>
          <p:cNvPr id="5" name="Footer Placeholder 4">
            <a:extLst>
              <a:ext uri="{FF2B5EF4-FFF2-40B4-BE49-F238E27FC236}">
                <a16:creationId xmlns:a16="http://schemas.microsoft.com/office/drawing/2014/main" id="{E19FD892-33E2-4FEE-89F5-ED0E907B7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2696AA-5327-4E54-BA34-9810EFB55FF2}"/>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3367256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6FD222-8371-4D3E-93AC-D68566A81F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638568-9A98-4B74-975E-877C4EDD73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743ED9-D66E-4656-8627-F31E9AE387D2}"/>
              </a:ext>
            </a:extLst>
          </p:cNvPr>
          <p:cNvSpPr>
            <a:spLocks noGrp="1"/>
          </p:cNvSpPr>
          <p:nvPr>
            <p:ph type="dt" sz="half" idx="10"/>
          </p:nvPr>
        </p:nvSpPr>
        <p:spPr/>
        <p:txBody>
          <a:bodyPr/>
          <a:lstStyle/>
          <a:p>
            <a:fld id="{AAD4C7BA-42B7-48CB-A0D3-C4FC43836410}" type="datetimeFigureOut">
              <a:rPr lang="en-US" smtClean="0"/>
              <a:t>3/7/2022</a:t>
            </a:fld>
            <a:endParaRPr lang="en-US"/>
          </a:p>
        </p:txBody>
      </p:sp>
      <p:sp>
        <p:nvSpPr>
          <p:cNvPr id="5" name="Footer Placeholder 4">
            <a:extLst>
              <a:ext uri="{FF2B5EF4-FFF2-40B4-BE49-F238E27FC236}">
                <a16:creationId xmlns:a16="http://schemas.microsoft.com/office/drawing/2014/main" id="{D0C9A9CB-2FB6-4D34-9EBB-EE02FF357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36F11-1272-4C74-AF40-27DECF5931E8}"/>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2104535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410942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3"/>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3/7/2022</a:t>
            </a:fld>
            <a:endParaRPr lang="en-US"/>
          </a:p>
        </p:txBody>
      </p:sp>
      <p:sp>
        <p:nvSpPr>
          <p:cNvPr id="5" name="Slide Number Placeholder 4"/>
          <p:cNvSpPr>
            <a:spLocks noGrp="1"/>
          </p:cNvSpPr>
          <p:nvPr>
            <p:ph type="sldNum" sz="quarter" idx="12"/>
          </p:nvPr>
        </p:nvSpPr>
        <p:spPr>
          <a:xfrm>
            <a:off x="8850629" y="6356353"/>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7" y="1143000"/>
            <a:ext cx="11173968" cy="1737310"/>
          </a:xfrm>
        </p:spPr>
        <p:txBody>
          <a:bodyPr/>
          <a:lstStyle>
            <a:lvl1pPr>
              <a:lnSpc>
                <a:spcPct val="120000"/>
              </a:lnSpc>
              <a:spcBef>
                <a:spcPts val="0"/>
              </a:spcBef>
              <a:spcAft>
                <a:spcPts val="300"/>
              </a:spcAft>
              <a:defRPr sz="1800"/>
            </a:lvl1pPr>
            <a:lvl2pPr>
              <a:lnSpc>
                <a:spcPct val="120000"/>
              </a:lnSpc>
              <a:spcBef>
                <a:spcPts val="0"/>
              </a:spcBef>
              <a:buSzPct val="90000"/>
              <a:defRPr/>
            </a:lvl2pPr>
            <a:lvl3pPr>
              <a:lnSpc>
                <a:spcPct val="120000"/>
              </a:lnSpc>
              <a:spcBef>
                <a:spcPts val="0"/>
              </a:spcBef>
              <a:defRPr sz="1400"/>
            </a:lvl3pPr>
            <a:lvl4pPr>
              <a:lnSpc>
                <a:spcPct val="120000"/>
              </a:lnSpc>
              <a:spcBef>
                <a:spcPts val="0"/>
              </a:spcBef>
              <a:defRPr sz="1400"/>
            </a:lvl4pPr>
            <a:lvl5pPr>
              <a:lnSpc>
                <a:spcPct val="12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5"/>
            <a:ext cx="2844800" cy="365125"/>
          </a:xfrm>
          <a:prstGeom prst="rect">
            <a:avLst/>
          </a:prstGeom>
        </p:spPr>
        <p:txBody>
          <a:bodyPr vert="horz" lIns="182844" tIns="45711" rIns="182844" bIns="45711"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514905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193811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17716731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89413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9457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57037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65530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D4171-1CE1-44B4-A9A6-C1D59CDE69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97E3B3-669E-45EB-81B4-E71697064A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06C25F-B8E5-4704-B952-D643D2413414}"/>
              </a:ext>
            </a:extLst>
          </p:cNvPr>
          <p:cNvSpPr>
            <a:spLocks noGrp="1"/>
          </p:cNvSpPr>
          <p:nvPr>
            <p:ph type="dt" sz="half" idx="10"/>
          </p:nvPr>
        </p:nvSpPr>
        <p:spPr/>
        <p:txBody>
          <a:bodyPr/>
          <a:lstStyle/>
          <a:p>
            <a:fld id="{AAD4C7BA-42B7-48CB-A0D3-C4FC43836410}" type="datetimeFigureOut">
              <a:rPr lang="en-US" smtClean="0"/>
              <a:t>3/7/2022</a:t>
            </a:fld>
            <a:endParaRPr lang="en-US"/>
          </a:p>
        </p:txBody>
      </p:sp>
      <p:sp>
        <p:nvSpPr>
          <p:cNvPr id="5" name="Footer Placeholder 4">
            <a:extLst>
              <a:ext uri="{FF2B5EF4-FFF2-40B4-BE49-F238E27FC236}">
                <a16:creationId xmlns:a16="http://schemas.microsoft.com/office/drawing/2014/main" id="{C9D3DC67-7537-4457-BB0C-1D6C38963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27E78D-0EA4-40AF-8145-45252B274888}"/>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23274356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4569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0902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0451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00799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745812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22749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80714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62913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0521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5290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61909-3F83-4294-96B9-F025729108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807F31-707C-4195-903E-DD9C3587B4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47AEB7-1204-46CF-A330-29A327A10EDF}"/>
              </a:ext>
            </a:extLst>
          </p:cNvPr>
          <p:cNvSpPr>
            <a:spLocks noGrp="1"/>
          </p:cNvSpPr>
          <p:nvPr>
            <p:ph type="dt" sz="half" idx="10"/>
          </p:nvPr>
        </p:nvSpPr>
        <p:spPr/>
        <p:txBody>
          <a:bodyPr/>
          <a:lstStyle/>
          <a:p>
            <a:fld id="{AAD4C7BA-42B7-48CB-A0D3-C4FC43836410}" type="datetimeFigureOut">
              <a:rPr lang="en-US" smtClean="0"/>
              <a:t>3/7/2022</a:t>
            </a:fld>
            <a:endParaRPr lang="en-US"/>
          </a:p>
        </p:txBody>
      </p:sp>
      <p:sp>
        <p:nvSpPr>
          <p:cNvPr id="5" name="Footer Placeholder 4">
            <a:extLst>
              <a:ext uri="{FF2B5EF4-FFF2-40B4-BE49-F238E27FC236}">
                <a16:creationId xmlns:a16="http://schemas.microsoft.com/office/drawing/2014/main" id="{686002C5-45E7-4385-9298-C2C90F473C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B3872-C7FD-4EBD-AA2F-F09B990CEEAA}"/>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27057809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1143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554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809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633811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0341705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65860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9900677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2018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8814581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3"/>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3/7/2022</a:t>
            </a:fld>
            <a:endParaRPr lang="en-US"/>
          </a:p>
        </p:txBody>
      </p:sp>
      <p:sp>
        <p:nvSpPr>
          <p:cNvPr id="5" name="Slide Number Placeholder 4"/>
          <p:cNvSpPr>
            <a:spLocks noGrp="1"/>
          </p:cNvSpPr>
          <p:nvPr>
            <p:ph type="sldNum" sz="quarter" idx="12"/>
          </p:nvPr>
        </p:nvSpPr>
        <p:spPr>
          <a:xfrm>
            <a:off x="8850629" y="6356353"/>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7" y="1143000"/>
            <a:ext cx="11173968" cy="1737310"/>
          </a:xfrm>
        </p:spPr>
        <p:txBody>
          <a:bodyPr/>
          <a:lstStyle>
            <a:lvl1pPr>
              <a:lnSpc>
                <a:spcPct val="120000"/>
              </a:lnSpc>
              <a:spcBef>
                <a:spcPts val="0"/>
              </a:spcBef>
              <a:spcAft>
                <a:spcPts val="300"/>
              </a:spcAft>
              <a:defRPr sz="1800"/>
            </a:lvl1pPr>
            <a:lvl2pPr>
              <a:lnSpc>
                <a:spcPct val="120000"/>
              </a:lnSpc>
              <a:spcBef>
                <a:spcPts val="0"/>
              </a:spcBef>
              <a:buSzPct val="90000"/>
              <a:defRPr/>
            </a:lvl2pPr>
            <a:lvl3pPr>
              <a:lnSpc>
                <a:spcPct val="120000"/>
              </a:lnSpc>
              <a:spcBef>
                <a:spcPts val="0"/>
              </a:spcBef>
              <a:defRPr sz="1400"/>
            </a:lvl3pPr>
            <a:lvl4pPr>
              <a:lnSpc>
                <a:spcPct val="120000"/>
              </a:lnSpc>
              <a:spcBef>
                <a:spcPts val="0"/>
              </a:spcBef>
              <a:defRPr sz="1400"/>
            </a:lvl4pPr>
            <a:lvl5pPr>
              <a:lnSpc>
                <a:spcPct val="12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5"/>
            <a:ext cx="2844800" cy="365125"/>
          </a:xfrm>
          <a:prstGeom prst="rect">
            <a:avLst/>
          </a:prstGeom>
        </p:spPr>
        <p:txBody>
          <a:bodyPr vert="horz" lIns="182844" tIns="45711" rIns="182844" bIns="45711"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765870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62F5C-E103-441C-90D3-08FBA6930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8EABFD-044C-48C4-AD8D-5969D33928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F7F008-BD84-436F-BAE2-D625FD9331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54BF6D-51C8-45FB-BA56-F02B4B0DB6E0}"/>
              </a:ext>
            </a:extLst>
          </p:cNvPr>
          <p:cNvSpPr>
            <a:spLocks noGrp="1"/>
          </p:cNvSpPr>
          <p:nvPr>
            <p:ph type="dt" sz="half" idx="10"/>
          </p:nvPr>
        </p:nvSpPr>
        <p:spPr/>
        <p:txBody>
          <a:bodyPr/>
          <a:lstStyle/>
          <a:p>
            <a:fld id="{AAD4C7BA-42B7-48CB-A0D3-C4FC43836410}" type="datetimeFigureOut">
              <a:rPr lang="en-US" smtClean="0"/>
              <a:t>3/7/2022</a:t>
            </a:fld>
            <a:endParaRPr lang="en-US"/>
          </a:p>
        </p:txBody>
      </p:sp>
      <p:sp>
        <p:nvSpPr>
          <p:cNvPr id="6" name="Footer Placeholder 5">
            <a:extLst>
              <a:ext uri="{FF2B5EF4-FFF2-40B4-BE49-F238E27FC236}">
                <a16:creationId xmlns:a16="http://schemas.microsoft.com/office/drawing/2014/main" id="{7D988FE0-007F-4B28-A550-7443AAB27E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F581D1-BDA0-4B8C-8839-B03C85781871}"/>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33966186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457201"/>
            <a:ext cx="5378548" cy="738664"/>
          </a:xfrm>
        </p:spPr>
        <p:txBody>
          <a:bodyPr>
            <a:spAutoFit/>
          </a:bodyPr>
          <a:lstStyle>
            <a:lvl1pPr>
              <a:defRPr sz="400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269876" y="1295400"/>
            <a:ext cx="5378450" cy="20519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Placeholder 3"/>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1354103297"/>
      </p:ext>
    </p:extLst>
  </p:cSld>
  <p:clrMapOvr>
    <a:masterClrMapping/>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Content Primary with sidebar">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4927509" y="291102"/>
            <a:ext cx="6995252" cy="2103396"/>
          </a:xfrm>
        </p:spPr>
        <p:txBody>
          <a:bodyPr/>
          <a:lstStyle>
            <a:lvl1pPr marL="0" indent="0">
              <a:spcBef>
                <a:spcPts val="1372"/>
              </a:spcBef>
              <a:spcAft>
                <a:spcPts val="980"/>
              </a:spcAft>
              <a:buNone/>
              <a:defRPr sz="2745">
                <a:solidFill>
                  <a:schemeClr val="tx1"/>
                </a:solidFill>
                <a:latin typeface="+mj-lt"/>
              </a:defRPr>
            </a:lvl1pPr>
            <a:lvl2pPr marL="0" indent="0">
              <a:lnSpc>
                <a:spcPct val="100000"/>
              </a:lnSpc>
              <a:spcBef>
                <a:spcPts val="0"/>
              </a:spcBef>
              <a:spcAft>
                <a:spcPts val="980"/>
              </a:spcAft>
              <a:buNone/>
              <a:defRPr sz="1961">
                <a:solidFill>
                  <a:schemeClr val="tx1">
                    <a:lumMod val="50000"/>
                    <a:lumOff val="50000"/>
                  </a:schemeClr>
                </a:solidFill>
              </a:defRPr>
            </a:lvl2pPr>
            <a:lvl3pPr marL="224097" indent="0">
              <a:lnSpc>
                <a:spcPct val="100000"/>
              </a:lnSpc>
              <a:spcBef>
                <a:spcPts val="0"/>
              </a:spcBef>
              <a:spcAft>
                <a:spcPts val="980"/>
              </a:spcAft>
              <a:buNone/>
              <a:tabLst/>
              <a:defRPr sz="1568">
                <a:solidFill>
                  <a:schemeClr val="tx1">
                    <a:lumMod val="50000"/>
                    <a:lumOff val="50000"/>
                  </a:schemeClr>
                </a:solidFill>
              </a:defRPr>
            </a:lvl3pPr>
            <a:lvl4pPr marL="448193" indent="0">
              <a:lnSpc>
                <a:spcPct val="100000"/>
              </a:lnSpc>
              <a:spcBef>
                <a:spcPts val="0"/>
              </a:spcBef>
              <a:spcAft>
                <a:spcPts val="980"/>
              </a:spcAft>
              <a:buNone/>
              <a:defRPr sz="1568">
                <a:solidFill>
                  <a:schemeClr val="tx1">
                    <a:lumMod val="50000"/>
                    <a:lumOff val="50000"/>
                  </a:schemeClr>
                </a:solidFill>
              </a:defRPr>
            </a:lvl4pPr>
            <a:lvl5pPr marL="672290" indent="0">
              <a:lnSpc>
                <a:spcPct val="100000"/>
              </a:lnSpc>
              <a:spcBef>
                <a:spcPts val="0"/>
              </a:spcBef>
              <a:spcAft>
                <a:spcPts val="980"/>
              </a:spcAft>
              <a:buNone/>
              <a:tabLst/>
              <a:defRPr sz="1568">
                <a:solidFill>
                  <a:schemeClr val="tx1">
                    <a:lumMod val="50000"/>
                    <a:lumOff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bwMode="auto">
          <a:xfrm>
            <a:off x="1" y="0"/>
            <a:ext cx="4658207"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302" y="291102"/>
            <a:ext cx="4108550" cy="6358291"/>
          </a:xfrm>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49091982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 y="-1"/>
            <a:ext cx="12191136" cy="6858487"/>
          </a:xfrm>
          <a:prstGeom prst="rect">
            <a:avLst/>
          </a:prstGeom>
        </p:spPr>
      </p:pic>
      <p:sp>
        <p:nvSpPr>
          <p:cNvPr id="2" name="Rectangle 1"/>
          <p:cNvSpPr/>
          <p:nvPr/>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solidFill>
                  <a:schemeClr val="bg1"/>
                </a:solidFill>
              </a:rPr>
              <a:t>Microsoft Services</a:t>
            </a:r>
            <a:endParaRPr lang="en-US" sz="2353">
              <a:solidFill>
                <a:schemeClr val="bg1"/>
              </a:solidFill>
              <a:latin typeface="Segoe UI"/>
            </a:endParaRPr>
          </a:p>
        </p:txBody>
      </p:sp>
    </p:spTree>
    <p:extLst>
      <p:ext uri="{BB962C8B-B14F-4D97-AF65-F5344CB8AC3E}">
        <p14:creationId xmlns:p14="http://schemas.microsoft.com/office/powerpoint/2010/main" val="106273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2030289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070389"/>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5851537"/>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7287944"/>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5144304"/>
      </p:ext>
    </p:extLst>
  </p:cSld>
  <p:clrMapOvr>
    <a:masterClrMapping/>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2541544"/>
      </p:ext>
    </p:extLst>
  </p:cSld>
  <p:clrMapOvr>
    <a:masterClrMapping/>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632930"/>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18715-A7DD-4F3B-84EB-3D1D3FAD51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CD00B2-BB02-44BF-8FC4-7006578C13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3A74CC-4089-483F-9C0F-5F7260270B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D8D591-7C99-46A6-8496-35700F4184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CA1694-80CD-4A28-AA36-19199ED9E8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3BB754-EDC2-4A48-962F-671EECF331EC}"/>
              </a:ext>
            </a:extLst>
          </p:cNvPr>
          <p:cNvSpPr>
            <a:spLocks noGrp="1"/>
          </p:cNvSpPr>
          <p:nvPr>
            <p:ph type="dt" sz="half" idx="10"/>
          </p:nvPr>
        </p:nvSpPr>
        <p:spPr/>
        <p:txBody>
          <a:bodyPr/>
          <a:lstStyle/>
          <a:p>
            <a:fld id="{AAD4C7BA-42B7-48CB-A0D3-C4FC43836410}" type="datetimeFigureOut">
              <a:rPr lang="en-US" smtClean="0"/>
              <a:t>3/7/2022</a:t>
            </a:fld>
            <a:endParaRPr lang="en-US"/>
          </a:p>
        </p:txBody>
      </p:sp>
      <p:sp>
        <p:nvSpPr>
          <p:cNvPr id="8" name="Footer Placeholder 7">
            <a:extLst>
              <a:ext uri="{FF2B5EF4-FFF2-40B4-BE49-F238E27FC236}">
                <a16:creationId xmlns:a16="http://schemas.microsoft.com/office/drawing/2014/main" id="{A7EB6370-BE55-49C1-8C17-32C7161952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F0B36F-24F7-42FA-9B55-6F049BCB65EF}"/>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31244944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026093"/>
      </p:ext>
    </p:extLst>
  </p:cSld>
  <p:clrMapOvr>
    <a:masterClrMapping/>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121505"/>
      </p:ext>
    </p:extLst>
  </p:cSld>
  <p:clrMapOvr>
    <a:masterClrMapping/>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030194"/>
      </p:ext>
    </p:extLst>
  </p:cSld>
  <p:clrMapOvr>
    <a:masterClrMapping/>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553222"/>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517191362"/>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01575511"/>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EULA">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C62A51F-B0DA-4D0E-AC47-E2A24BE95AB6}"/>
              </a:ext>
            </a:extLst>
          </p:cNvPr>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2019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864360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3/7/2022</a:t>
            </a:fld>
            <a:endParaRPr lang="en-US"/>
          </a:p>
        </p:txBody>
      </p:sp>
      <p:sp>
        <p:nvSpPr>
          <p:cNvPr id="5" name="Slide Number Placeholder 4"/>
          <p:cNvSpPr>
            <a:spLocks noGrp="1"/>
          </p:cNvSpPr>
          <p:nvPr>
            <p:ph type="sldNum" sz="quarter" idx="12"/>
          </p:nvPr>
        </p:nvSpPr>
        <p:spPr>
          <a:xfrm>
            <a:off x="8850629" y="6356352"/>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1800"/>
            </a:lvl1pPr>
            <a:lvl2pPr>
              <a:lnSpc>
                <a:spcPct val="120000"/>
              </a:lnSpc>
              <a:spcBef>
                <a:spcPts val="0"/>
              </a:spcBef>
              <a:buSzPct val="90000"/>
              <a:defRPr/>
            </a:lvl2pPr>
            <a:lvl3pPr>
              <a:lnSpc>
                <a:spcPct val="120000"/>
              </a:lnSpc>
              <a:spcBef>
                <a:spcPts val="0"/>
              </a:spcBef>
              <a:defRPr sz="1400"/>
            </a:lvl3pPr>
            <a:lvl4pPr>
              <a:lnSpc>
                <a:spcPct val="120000"/>
              </a:lnSpc>
              <a:spcBef>
                <a:spcPts val="0"/>
              </a:spcBef>
              <a:defRPr sz="1400"/>
            </a:lvl4pPr>
            <a:lvl5pPr>
              <a:lnSpc>
                <a:spcPct val="12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6492462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16261018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437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677BD-B770-4F4A-BDFA-16A80489ED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F16E6F-EC61-49EA-BF1C-6BFCCA3F0F45}"/>
              </a:ext>
            </a:extLst>
          </p:cNvPr>
          <p:cNvSpPr>
            <a:spLocks noGrp="1"/>
          </p:cNvSpPr>
          <p:nvPr>
            <p:ph type="dt" sz="half" idx="10"/>
          </p:nvPr>
        </p:nvSpPr>
        <p:spPr/>
        <p:txBody>
          <a:bodyPr/>
          <a:lstStyle/>
          <a:p>
            <a:fld id="{AAD4C7BA-42B7-48CB-A0D3-C4FC43836410}" type="datetimeFigureOut">
              <a:rPr lang="en-US" smtClean="0"/>
              <a:t>3/7/2022</a:t>
            </a:fld>
            <a:endParaRPr lang="en-US"/>
          </a:p>
        </p:txBody>
      </p:sp>
      <p:sp>
        <p:nvSpPr>
          <p:cNvPr id="4" name="Footer Placeholder 3">
            <a:extLst>
              <a:ext uri="{FF2B5EF4-FFF2-40B4-BE49-F238E27FC236}">
                <a16:creationId xmlns:a16="http://schemas.microsoft.com/office/drawing/2014/main" id="{2DCD4062-58D9-472A-A918-88F9A90A35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E0A757-A1B6-476B-A580-49A3E4DD9CE4}"/>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27578965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97967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51220221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Divider Slide">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a:t>Click to edit title style</a:t>
            </a:r>
          </a:p>
        </p:txBody>
      </p:sp>
    </p:spTree>
    <p:extLst>
      <p:ext uri="{BB962C8B-B14F-4D97-AF65-F5344CB8AC3E}">
        <p14:creationId xmlns:p14="http://schemas.microsoft.com/office/powerpoint/2010/main" val="100383925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28926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conference room looking at Surface hub" title="Microsoft brand photo">
            <a:extLst>
              <a:ext uri="{FF2B5EF4-FFF2-40B4-BE49-F238E27FC236}">
                <a16:creationId xmlns:a16="http://schemas.microsoft.com/office/drawing/2014/main" id="{4B711564-91BB-4251-A8F7-F62340C2F161}"/>
              </a:ext>
            </a:extLst>
          </p:cNvPr>
          <p:cNvPicPr>
            <a:picLocks noChangeAspect="1"/>
          </p:cNvPicPr>
          <p:nvPr userDrawn="1"/>
        </p:nvPicPr>
        <p:blipFill rotWithShape="1">
          <a:blip r:embed="rId3"/>
          <a:srcRect l="43750" t="7813" b="7813"/>
          <a:stretch/>
        </p:blipFill>
        <p:spPr>
          <a:xfrm>
            <a:off x="5334000" y="0"/>
            <a:ext cx="6858000" cy="6858000"/>
          </a:xfrm>
          <a:prstGeom prst="rect">
            <a:avLst/>
          </a:prstGeom>
        </p:spPr>
      </p:pic>
    </p:spTree>
    <p:extLst>
      <p:ext uri="{BB962C8B-B14F-4D97-AF65-F5344CB8AC3E}">
        <p14:creationId xmlns:p14="http://schemas.microsoft.com/office/powerpoint/2010/main" val="1663751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conference room looking at Surface hub" title="Microsoft brand photo">
            <a:extLst>
              <a:ext uri="{FF2B5EF4-FFF2-40B4-BE49-F238E27FC236}">
                <a16:creationId xmlns:a16="http://schemas.microsoft.com/office/drawing/2014/main" id="{1DBACB7D-D9D7-4741-84CA-1D4723226C37}"/>
              </a:ext>
            </a:extLst>
          </p:cNvPr>
          <p:cNvPicPr>
            <a:picLocks noChangeAspect="1"/>
          </p:cNvPicPr>
          <p:nvPr userDrawn="1"/>
        </p:nvPicPr>
        <p:blipFill rotWithShape="1">
          <a:blip r:embed="rId3"/>
          <a:srcRect l="43750" t="7813" b="7813"/>
          <a:stretch/>
        </p:blipFill>
        <p:spPr>
          <a:xfrm>
            <a:off x="5334000" y="0"/>
            <a:ext cx="6858000" cy="6858000"/>
          </a:xfrm>
          <a:prstGeom prst="rect">
            <a:avLst/>
          </a:prstGeom>
        </p:spPr>
      </p:pic>
    </p:spTree>
    <p:extLst>
      <p:ext uri="{BB962C8B-B14F-4D97-AF65-F5344CB8AC3E}">
        <p14:creationId xmlns:p14="http://schemas.microsoft.com/office/powerpoint/2010/main" val="4019894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77890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23837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7" name="Picture 6" descr="Group of people in conference room looking at Surface hub" title="Microsoft brand photo">
            <a:extLst>
              <a:ext uri="{FF2B5EF4-FFF2-40B4-BE49-F238E27FC236}">
                <a16:creationId xmlns:a16="http://schemas.microsoft.com/office/drawing/2014/main" id="{6E76116E-0D93-48AD-8E63-12F3A4C230CF}"/>
              </a:ext>
            </a:extLst>
          </p:cNvPr>
          <p:cNvPicPr>
            <a:picLocks noChangeAspect="1"/>
          </p:cNvPicPr>
          <p:nvPr userDrawn="1"/>
        </p:nvPicPr>
        <p:blipFill rotWithShape="1">
          <a:blip r:embed="rId2"/>
          <a:srcRect t="7813" b="7813"/>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16811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4421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9317B9-D5BE-4106-BCBC-0738A7E6E0BA}"/>
              </a:ext>
            </a:extLst>
          </p:cNvPr>
          <p:cNvSpPr>
            <a:spLocks noGrp="1"/>
          </p:cNvSpPr>
          <p:nvPr>
            <p:ph type="dt" sz="half" idx="10"/>
          </p:nvPr>
        </p:nvSpPr>
        <p:spPr/>
        <p:txBody>
          <a:bodyPr/>
          <a:lstStyle/>
          <a:p>
            <a:fld id="{AAD4C7BA-42B7-48CB-A0D3-C4FC43836410}" type="datetimeFigureOut">
              <a:rPr lang="en-US" smtClean="0"/>
              <a:t>3/7/2022</a:t>
            </a:fld>
            <a:endParaRPr lang="en-US"/>
          </a:p>
        </p:txBody>
      </p:sp>
      <p:sp>
        <p:nvSpPr>
          <p:cNvPr id="3" name="Footer Placeholder 2">
            <a:extLst>
              <a:ext uri="{FF2B5EF4-FFF2-40B4-BE49-F238E27FC236}">
                <a16:creationId xmlns:a16="http://schemas.microsoft.com/office/drawing/2014/main" id="{238C3D55-27FA-4561-9FC8-F9DA917282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578218-9995-4DAB-AC43-E0A9E329C495}"/>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40765084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2445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8835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9871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98701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673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933248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3997361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686711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47434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89072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2C028-4855-4A60-B743-A43C11A3E9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D16AB0-97E5-469C-AD24-7A1DDA2009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D08C31-BF1E-46D8-A959-3AB6FC658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56678-442C-4B39-89CF-AA5E9F1AA2E2}"/>
              </a:ext>
            </a:extLst>
          </p:cNvPr>
          <p:cNvSpPr>
            <a:spLocks noGrp="1"/>
          </p:cNvSpPr>
          <p:nvPr>
            <p:ph type="dt" sz="half" idx="10"/>
          </p:nvPr>
        </p:nvSpPr>
        <p:spPr/>
        <p:txBody>
          <a:bodyPr/>
          <a:lstStyle/>
          <a:p>
            <a:fld id="{AAD4C7BA-42B7-48CB-A0D3-C4FC43836410}" type="datetimeFigureOut">
              <a:rPr lang="en-US" smtClean="0"/>
              <a:t>3/7/2022</a:t>
            </a:fld>
            <a:endParaRPr lang="en-US"/>
          </a:p>
        </p:txBody>
      </p:sp>
      <p:sp>
        <p:nvSpPr>
          <p:cNvPr id="6" name="Footer Placeholder 5">
            <a:extLst>
              <a:ext uri="{FF2B5EF4-FFF2-40B4-BE49-F238E27FC236}">
                <a16:creationId xmlns:a16="http://schemas.microsoft.com/office/drawing/2014/main" id="{D79C3F9A-D74D-43A4-AF30-785D4FC48E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5DD77C-DB7D-43B9-B3A0-685CFBA36E78}"/>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37324907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52148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6900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26781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4404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25687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4248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81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65085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5183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896854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7C26-E2C2-42FE-9F83-5FB0CC8BD0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1B41EB-2D39-4A5C-A670-902C461873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22A929-9ACA-40E4-86A0-D5F5F16DAD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A35367-8E3D-4234-8AEA-540FA82A5953}"/>
              </a:ext>
            </a:extLst>
          </p:cNvPr>
          <p:cNvSpPr>
            <a:spLocks noGrp="1"/>
          </p:cNvSpPr>
          <p:nvPr>
            <p:ph type="dt" sz="half" idx="10"/>
          </p:nvPr>
        </p:nvSpPr>
        <p:spPr/>
        <p:txBody>
          <a:bodyPr/>
          <a:lstStyle/>
          <a:p>
            <a:fld id="{AAD4C7BA-42B7-48CB-A0D3-C4FC43836410}" type="datetimeFigureOut">
              <a:rPr lang="en-US" smtClean="0"/>
              <a:t>3/7/2022</a:t>
            </a:fld>
            <a:endParaRPr lang="en-US"/>
          </a:p>
        </p:txBody>
      </p:sp>
      <p:sp>
        <p:nvSpPr>
          <p:cNvPr id="6" name="Footer Placeholder 5">
            <a:extLst>
              <a:ext uri="{FF2B5EF4-FFF2-40B4-BE49-F238E27FC236}">
                <a16:creationId xmlns:a16="http://schemas.microsoft.com/office/drawing/2014/main" id="{033E3E29-0D68-4E91-9EE8-C0DB9BB1A8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C95FCF-01ED-4A99-B6B4-C0B448F47C92}"/>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279631173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2479440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image" Target="../media/image3.png"/><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theme" Target="../theme/theme3.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image" Target="../media/image9.emf"/><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theme" Target="../theme/theme4.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F5644C-6364-45DB-9DC4-209EE00DF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D39958-2AA4-4DB2-8821-C75BE74365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BB4E80-470A-42E1-8EE7-257F40FCD7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D4C7BA-42B7-48CB-A0D3-C4FC43836410}" type="datetimeFigureOut">
              <a:rPr lang="en-US" smtClean="0"/>
              <a:t>3/7/2022</a:t>
            </a:fld>
            <a:endParaRPr lang="en-US"/>
          </a:p>
        </p:txBody>
      </p:sp>
      <p:sp>
        <p:nvSpPr>
          <p:cNvPr id="5" name="Footer Placeholder 4">
            <a:extLst>
              <a:ext uri="{FF2B5EF4-FFF2-40B4-BE49-F238E27FC236}">
                <a16:creationId xmlns:a16="http://schemas.microsoft.com/office/drawing/2014/main" id="{4FEE5A16-AECD-48D1-8706-8630A10A47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6BAEEA-47DB-4F78-8605-685AF692F0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94323F-7874-4EE2-9678-C7779204F56B}" type="slidenum">
              <a:rPr lang="en-US" smtClean="0"/>
              <a:t>‹#›</a:t>
            </a:fld>
            <a:endParaRPr lang="en-US"/>
          </a:p>
        </p:txBody>
      </p:sp>
    </p:spTree>
    <p:extLst>
      <p:ext uri="{BB962C8B-B14F-4D97-AF65-F5344CB8AC3E}">
        <p14:creationId xmlns:p14="http://schemas.microsoft.com/office/powerpoint/2010/main" val="31952756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6533921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53" r:id="rId27"/>
    <p:sldLayoutId id="2147483754"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9028021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4" r:id="rId21"/>
    <p:sldLayoutId id="2147483755" r:id="rId22"/>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8232813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26.png"/><Relationship Id="rId5" Type="http://schemas.openxmlformats.org/officeDocument/2006/relationships/image" Target="../media/image25.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hyperlink" Target="https://lookbook.microsoft.com/" TargetMode="External"/><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hyperlink" Target="https://aka.ms/spfx" TargetMode="External"/><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hyperlink" Target="https://aka.ms/m365pnp"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hyperlink" Target="https://www.microsoft.com/en-us/microsoft-365/online-surveys-polls-quizzes?rtc=1"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hyperlink" Target="http://aka.ms/smat" TargetMode="External"/><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47.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47.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3" Type="http://schemas.openxmlformats.org/officeDocument/2006/relationships/hyperlink" Target="https://aka.ms/sharepoint_migration" TargetMode="External"/><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5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9.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19.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5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aka.ms/smat" TargetMode="External"/><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hyperlink" Target="https://tenantname-admin.sharepoint.com/_layouts/15/online/AdminHome.aspx#/migration/fileshare" TargetMode="External"/><Relationship Id="rId10" Type="http://schemas.openxmlformats.org/officeDocument/2006/relationships/image" Target="../media/image21.jpeg"/><Relationship Id="rId4" Type="http://schemas.openxmlformats.org/officeDocument/2006/relationships/hyperlink" Target="https://aka.ms/spmt" TargetMode="Externa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normAutofit/>
          </a:bodyPr>
          <a:lstStyle/>
          <a:p>
            <a:r>
              <a:rPr lang="en-US" sz="4000">
                <a:solidFill>
                  <a:schemeClr val="bg1"/>
                </a:solidFill>
                <a:cs typeface="+mn-ea"/>
              </a:rPr>
              <a:t>Module 2: </a:t>
            </a:r>
            <a:r>
              <a:rPr lang="en-US" sz="4000"/>
              <a:t>Assess and Remediate</a:t>
            </a:r>
            <a:br>
              <a:rPr lang="en-US" sz="4000">
                <a:solidFill>
                  <a:schemeClr val="bg1"/>
                </a:solidFill>
                <a:latin typeface="+mn-ea"/>
                <a:cs typeface="+mn-ea"/>
              </a:rPr>
            </a:br>
            <a:r>
              <a:rPr lang="en-US" sz="3200"/>
              <a:t>Activate SharePoint Online Migration</a:t>
            </a:r>
            <a:br>
              <a:rPr lang="en-US" sz="3200">
                <a:solidFill>
                  <a:schemeClr val="bg1"/>
                </a:solidFill>
              </a:rPr>
            </a:br>
            <a:endParaRPr lang="en-US" sz="3137"/>
          </a:p>
        </p:txBody>
      </p:sp>
      <p:sp>
        <p:nvSpPr>
          <p:cNvPr id="4" name="Text Placeholder 2">
            <a:extLst>
              <a:ext uri="{FF2B5EF4-FFF2-40B4-BE49-F238E27FC236}">
                <a16:creationId xmlns:a16="http://schemas.microsoft.com/office/drawing/2014/main" id="{91619AAB-5650-4AAE-A673-6FD33547BDB2}"/>
              </a:ext>
            </a:extLst>
          </p:cNvPr>
          <p:cNvSpPr>
            <a:spLocks noGrp="1"/>
          </p:cNvSpPr>
          <p:nvPr>
            <p:ph type="body" sz="quarter" idx="14"/>
          </p:nvPr>
        </p:nvSpPr>
        <p:spPr>
          <a:xfrm>
            <a:off x="269303" y="3876934"/>
            <a:ext cx="6276530" cy="1793104"/>
          </a:xfrm>
        </p:spPr>
        <p:txBody>
          <a:bodyPr/>
          <a:lstStyle/>
          <a:p>
            <a:r>
              <a:rPr lang="en-US" dirty="0"/>
              <a:t>Ethan Irons</a:t>
            </a:r>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Migration Manager Scan</a:t>
            </a:r>
            <a:endParaRPr lang="en-US" sz="3529">
              <a:solidFill>
                <a:schemeClr val="accent3"/>
              </a:solidFill>
            </a:endParaRPr>
          </a:p>
        </p:txBody>
      </p:sp>
      <p:pic>
        <p:nvPicPr>
          <p:cNvPr id="6" name="Picture 5" descr="Migration Manager Tasks list">
            <a:extLst>
              <a:ext uri="{FF2B5EF4-FFF2-40B4-BE49-F238E27FC236}">
                <a16:creationId xmlns:a16="http://schemas.microsoft.com/office/drawing/2014/main" id="{60A235CE-9281-4CC3-990C-36C316398D1F}"/>
              </a:ext>
            </a:extLst>
          </p:cNvPr>
          <p:cNvPicPr>
            <a:picLocks noChangeAspect="1"/>
          </p:cNvPicPr>
          <p:nvPr/>
        </p:nvPicPr>
        <p:blipFill>
          <a:blip r:embed="rId3"/>
          <a:stretch>
            <a:fillRect/>
          </a:stretch>
        </p:blipFill>
        <p:spPr>
          <a:xfrm>
            <a:off x="157018" y="1314364"/>
            <a:ext cx="11877964" cy="4635671"/>
          </a:xfrm>
          <a:prstGeom prst="rect">
            <a:avLst/>
          </a:prstGeom>
        </p:spPr>
      </p:pic>
      <p:graphicFrame>
        <p:nvGraphicFramePr>
          <p:cNvPr id="9" name="Download Files" descr="Download Task files">
            <a:extLst>
              <a:ext uri="{FF2B5EF4-FFF2-40B4-BE49-F238E27FC236}">
                <a16:creationId xmlns:a16="http://schemas.microsoft.com/office/drawing/2014/main" id="{EB6C3C4E-7CD4-4D6C-8E79-E6C23F084AEF}"/>
              </a:ext>
            </a:extLst>
          </p:cNvPr>
          <p:cNvGraphicFramePr>
            <a:graphicFrameLocks noChangeAspect="1"/>
          </p:cNvGraphicFramePr>
          <p:nvPr>
            <p:extLst>
              <p:ext uri="{D42A27DB-BD31-4B8C-83A1-F6EECF244321}">
                <p14:modId xmlns:p14="http://schemas.microsoft.com/office/powerpoint/2010/main" val="2272400168"/>
              </p:ext>
            </p:extLst>
          </p:nvPr>
        </p:nvGraphicFramePr>
        <p:xfrm>
          <a:off x="8228906" y="27791"/>
          <a:ext cx="3803223" cy="1161070"/>
        </p:xfrm>
        <a:graphic>
          <a:graphicData uri="http://schemas.openxmlformats.org/presentationml/2006/ole">
            <mc:AlternateContent xmlns:mc="http://schemas.openxmlformats.org/markup-compatibility/2006">
              <mc:Choice xmlns:v="urn:schemas-microsoft-com:vml" Requires="v">
                <p:oleObj name="Bitmap Image" r:id="rId4" imgW="2339280" imgH="754560" progId="Paint.Picture">
                  <p:embed/>
                </p:oleObj>
              </mc:Choice>
              <mc:Fallback>
                <p:oleObj name="Bitmap Image" r:id="rId4" imgW="2339280" imgH="754560" progId="Paint.Picture">
                  <p:embed/>
                  <p:pic>
                    <p:nvPicPr>
                      <p:cNvPr id="9" name="Download Files" descr="Download Task files">
                        <a:extLst>
                          <a:ext uri="{FF2B5EF4-FFF2-40B4-BE49-F238E27FC236}">
                            <a16:creationId xmlns:a16="http://schemas.microsoft.com/office/drawing/2014/main" id="{EB6C3C4E-7CD4-4D6C-8E79-E6C23F084AEF}"/>
                          </a:ext>
                        </a:extLst>
                      </p:cNvPr>
                      <p:cNvPicPr/>
                      <p:nvPr/>
                    </p:nvPicPr>
                    <p:blipFill>
                      <a:blip r:embed="rId5"/>
                      <a:stretch>
                        <a:fillRect/>
                      </a:stretch>
                    </p:blipFill>
                    <p:spPr>
                      <a:xfrm>
                        <a:off x="8228906" y="27791"/>
                        <a:ext cx="3803223" cy="1161070"/>
                      </a:xfrm>
                      <a:prstGeom prst="rect">
                        <a:avLst/>
                      </a:prstGeom>
                    </p:spPr>
                  </p:pic>
                </p:oleObj>
              </mc:Fallback>
            </mc:AlternateContent>
          </a:graphicData>
        </a:graphic>
      </p:graphicFrame>
      <p:pic>
        <p:nvPicPr>
          <p:cNvPr id="8" name="Picture 7" descr="Download Migration Manager job details">
            <a:extLst>
              <a:ext uri="{FF2B5EF4-FFF2-40B4-BE49-F238E27FC236}">
                <a16:creationId xmlns:a16="http://schemas.microsoft.com/office/drawing/2014/main" id="{B47A350E-2F94-41C9-A011-77760F1E1D22}"/>
              </a:ext>
            </a:extLst>
          </p:cNvPr>
          <p:cNvPicPr>
            <a:picLocks noChangeAspect="1"/>
          </p:cNvPicPr>
          <p:nvPr/>
        </p:nvPicPr>
        <p:blipFill>
          <a:blip r:embed="rId6"/>
          <a:stretch>
            <a:fillRect/>
          </a:stretch>
        </p:blipFill>
        <p:spPr>
          <a:xfrm>
            <a:off x="144703" y="1265526"/>
            <a:ext cx="11877964" cy="5472296"/>
          </a:xfrm>
          <a:prstGeom prst="rect">
            <a:avLst/>
          </a:prstGeom>
        </p:spPr>
      </p:pic>
    </p:spTree>
    <p:extLst>
      <p:ext uri="{BB962C8B-B14F-4D97-AF65-F5344CB8AC3E}">
        <p14:creationId xmlns:p14="http://schemas.microsoft.com/office/powerpoint/2010/main" val="1449829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Assess Source Content Manually</a:t>
            </a:r>
            <a:endParaRPr lang="en-US" sz="3529">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9239" y="1189494"/>
            <a:ext cx="10703561" cy="4514313"/>
          </a:xfrm>
        </p:spPr>
        <p:txBody>
          <a:bodyPr/>
          <a:lstStyle/>
          <a:p>
            <a:pPr marL="547792" lvl="2" indent="-336145"/>
            <a:r>
              <a:rPr lang="en-US" sz="2604">
                <a:solidFill>
                  <a:schemeClr val="tx1">
                    <a:lumMod val="50000"/>
                  </a:schemeClr>
                </a:solidFill>
                <a:latin typeface="+mj-lt"/>
              </a:rPr>
              <a:t>Central Administration</a:t>
            </a:r>
          </a:p>
          <a:p>
            <a:pPr marL="547792" lvl="2" indent="-336145"/>
            <a:r>
              <a:rPr lang="en-US" sz="2604">
                <a:solidFill>
                  <a:schemeClr val="tx1">
                    <a:lumMod val="50000"/>
                  </a:schemeClr>
                </a:solidFill>
                <a:latin typeface="+mj-lt"/>
              </a:rPr>
              <a:t>STSADM.exe and/or PowerShell</a:t>
            </a:r>
          </a:p>
          <a:p>
            <a:pPr marL="547792" lvl="2" indent="-336145"/>
            <a:r>
              <a:rPr lang="en-US" sz="2604">
                <a:solidFill>
                  <a:schemeClr val="tx1">
                    <a:lumMod val="50000"/>
                  </a:schemeClr>
                </a:solidFill>
                <a:latin typeface="+mj-lt"/>
              </a:rPr>
              <a:t>IIS Logs, Log Analytics, Web Analytics Module or other third-party tools</a:t>
            </a:r>
          </a:p>
          <a:p>
            <a:pPr marL="547792" lvl="2" indent="-336145"/>
            <a:r>
              <a:rPr lang="en-US" sz="2604">
                <a:solidFill>
                  <a:schemeClr val="tx1">
                    <a:lumMod val="50000"/>
                  </a:schemeClr>
                </a:solidFill>
                <a:latin typeface="+mj-lt"/>
              </a:rPr>
              <a:t>Built-in SharePoint Server analytic features:</a:t>
            </a:r>
          </a:p>
          <a:p>
            <a:pPr marL="771889" lvl="3" indent="-336145"/>
            <a:r>
              <a:rPr lang="en-US" sz="2408">
                <a:solidFill>
                  <a:schemeClr val="tx1">
                    <a:lumMod val="50000"/>
                  </a:schemeClr>
                </a:solidFill>
                <a:latin typeface="+mj-lt"/>
              </a:rPr>
              <a:t>Central Administration &gt; Search Service Application &gt; </a:t>
            </a:r>
            <a:r>
              <a:rPr lang="en-US" sz="2408" b="1">
                <a:solidFill>
                  <a:schemeClr val="tx1">
                    <a:lumMod val="50000"/>
                  </a:schemeClr>
                </a:solidFill>
                <a:latin typeface="+mj-lt"/>
              </a:rPr>
              <a:t>Usage Reports </a:t>
            </a:r>
            <a:r>
              <a:rPr lang="en-US" sz="2408">
                <a:solidFill>
                  <a:schemeClr val="tx1">
                    <a:lumMod val="50000"/>
                  </a:schemeClr>
                </a:solidFill>
                <a:latin typeface="+mj-lt"/>
              </a:rPr>
              <a:t>(SP2013)</a:t>
            </a:r>
          </a:p>
          <a:p>
            <a:pPr marL="771889" lvl="3" indent="-336145"/>
            <a:r>
              <a:rPr lang="en-US" sz="2408">
                <a:solidFill>
                  <a:schemeClr val="tx1">
                    <a:lumMod val="50000"/>
                  </a:schemeClr>
                </a:solidFill>
                <a:latin typeface="+mj-lt"/>
              </a:rPr>
              <a:t>Site level </a:t>
            </a:r>
            <a:r>
              <a:rPr lang="en-US" sz="2408" b="1">
                <a:solidFill>
                  <a:schemeClr val="tx1">
                    <a:lumMod val="50000"/>
                  </a:schemeClr>
                </a:solidFill>
                <a:latin typeface="+mj-lt"/>
              </a:rPr>
              <a:t>Popularity Trends </a:t>
            </a:r>
            <a:r>
              <a:rPr lang="en-US" sz="2408">
                <a:solidFill>
                  <a:schemeClr val="tx1">
                    <a:lumMod val="50000"/>
                  </a:schemeClr>
                </a:solidFill>
                <a:latin typeface="+mj-lt"/>
              </a:rPr>
              <a:t>(SP2013)</a:t>
            </a:r>
          </a:p>
          <a:p>
            <a:pPr marL="771889" lvl="3" indent="-336145"/>
            <a:r>
              <a:rPr lang="en-US" sz="2408">
                <a:solidFill>
                  <a:schemeClr val="tx1">
                    <a:lumMod val="50000"/>
                  </a:schemeClr>
                </a:solidFill>
                <a:latin typeface="+mj-lt"/>
              </a:rPr>
              <a:t>Document Library - </a:t>
            </a:r>
            <a:r>
              <a:rPr lang="en-US" sz="2408" b="1">
                <a:solidFill>
                  <a:schemeClr val="tx1">
                    <a:lumMod val="50000"/>
                  </a:schemeClr>
                </a:solidFill>
                <a:latin typeface="+mj-lt"/>
              </a:rPr>
              <a:t>Most Popular Items </a:t>
            </a:r>
            <a:r>
              <a:rPr lang="en-US" sz="2408">
                <a:solidFill>
                  <a:schemeClr val="tx1">
                    <a:lumMod val="50000"/>
                  </a:schemeClr>
                </a:solidFill>
                <a:latin typeface="+mj-lt"/>
              </a:rPr>
              <a:t>(SP2013)</a:t>
            </a:r>
          </a:p>
          <a:p>
            <a:pPr marL="771889" lvl="3" indent="-336145"/>
            <a:r>
              <a:rPr lang="en-US" sz="2408" b="1">
                <a:solidFill>
                  <a:schemeClr val="tx1">
                    <a:lumMod val="50000"/>
                  </a:schemeClr>
                </a:solidFill>
                <a:latin typeface="+mj-lt"/>
              </a:rPr>
              <a:t>Web Analytics Reports </a:t>
            </a:r>
            <a:r>
              <a:rPr lang="en-US" sz="2408">
                <a:solidFill>
                  <a:schemeClr val="tx1">
                    <a:lumMod val="50000"/>
                  </a:schemeClr>
                </a:solidFill>
                <a:latin typeface="+mj-lt"/>
              </a:rPr>
              <a:t>(SP2010)</a:t>
            </a:r>
          </a:p>
          <a:p>
            <a:pPr marL="435744" lvl="3" indent="0">
              <a:buNone/>
            </a:pPr>
            <a:endParaRPr lang="en-US" sz="2408">
              <a:solidFill>
                <a:schemeClr val="tx1">
                  <a:lumMod val="50000"/>
                </a:schemeClr>
              </a:solidFill>
              <a:latin typeface="+mj-lt"/>
            </a:endParaRPr>
          </a:p>
          <a:p>
            <a:pPr lvl="1"/>
            <a:endParaRPr lang="en-US" sz="1624">
              <a:solidFill>
                <a:schemeClr val="tx1">
                  <a:lumMod val="50000"/>
                </a:schemeClr>
              </a:solidFill>
            </a:endParaRPr>
          </a:p>
        </p:txBody>
      </p:sp>
    </p:spTree>
    <p:extLst>
      <p:ext uri="{BB962C8B-B14F-4D97-AF65-F5344CB8AC3E}">
        <p14:creationId xmlns:p14="http://schemas.microsoft.com/office/powerpoint/2010/main" val="35305642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0">
                <a:solidFill>
                  <a:schemeClr val="accent3"/>
                </a:solidFill>
              </a:rPr>
              <a:t>Assess SharePoint Server Users</a:t>
            </a: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6920" y="1022921"/>
            <a:ext cx="11543921" cy="5355312"/>
          </a:xfrm>
        </p:spPr>
        <p:txBody>
          <a:bodyPr vert="horz" wrap="square" lIns="146304" tIns="91440" rIns="146304" bIns="91440" rtlCol="0" anchor="t">
            <a:spAutoFit/>
          </a:bodyPr>
          <a:lstStyle/>
          <a:p>
            <a:r>
              <a:rPr lang="en-US" sz="2800">
                <a:solidFill>
                  <a:schemeClr val="tx1">
                    <a:lumMod val="50000"/>
                  </a:schemeClr>
                </a:solidFill>
              </a:rPr>
              <a:t>Users/groups found in SharePoint Server but missing in Active Directory, were probably deleted intentionally. </a:t>
            </a:r>
            <a:r>
              <a:rPr lang="en-US" sz="2800">
                <a:solidFill>
                  <a:schemeClr val="tx1">
                    <a:lumMod val="50000"/>
                  </a:schemeClr>
                </a:solidFill>
                <a:sym typeface="Wingdings" panose="05000000000000000000" pitchFamily="2" charset="2"/>
              </a:rPr>
              <a:t></a:t>
            </a:r>
            <a:endParaRPr lang="en-US" sz="2800">
              <a:solidFill>
                <a:schemeClr val="tx1">
                  <a:lumMod val="50000"/>
                </a:schemeClr>
              </a:solidFill>
            </a:endParaRPr>
          </a:p>
          <a:p>
            <a:r>
              <a:rPr lang="en-US" sz="2800">
                <a:solidFill>
                  <a:schemeClr val="tx1">
                    <a:lumMod val="50000"/>
                  </a:schemeClr>
                </a:solidFill>
              </a:rPr>
              <a:t>Migration will clean-up </a:t>
            </a:r>
            <a:r>
              <a:rPr lang="en-US" sz="2800" i="1">
                <a:solidFill>
                  <a:schemeClr val="tx1">
                    <a:lumMod val="50000"/>
                  </a:schemeClr>
                </a:solidFill>
              </a:rPr>
              <a:t>stale</a:t>
            </a:r>
            <a:r>
              <a:rPr lang="en-US" sz="2800">
                <a:solidFill>
                  <a:schemeClr val="tx1">
                    <a:lumMod val="50000"/>
                  </a:schemeClr>
                </a:solidFill>
              </a:rPr>
              <a:t> SharePoint Server permissions:</a:t>
            </a:r>
          </a:p>
          <a:p>
            <a:r>
              <a:rPr lang="en-US" sz="2800">
                <a:solidFill>
                  <a:schemeClr val="tx1">
                    <a:lumMod val="50000"/>
                  </a:schemeClr>
                </a:solidFill>
              </a:rPr>
              <a:t>When User/Group is not found in Azure AD the permissions will be skipped during migration.</a:t>
            </a:r>
          </a:p>
          <a:p>
            <a:r>
              <a:rPr lang="en-US" sz="2800">
                <a:solidFill>
                  <a:schemeClr val="tx1">
                    <a:lumMod val="50000"/>
                  </a:schemeClr>
                </a:solidFill>
              </a:rPr>
              <a:t>Metadata from missing users is preserved on the content:  Created by, Modified by, etc. </a:t>
            </a:r>
          </a:p>
          <a:p>
            <a:r>
              <a:rPr lang="en-US" sz="2800">
                <a:solidFill>
                  <a:schemeClr val="tx1">
                    <a:lumMod val="50000"/>
                  </a:schemeClr>
                </a:solidFill>
              </a:rPr>
              <a:t>Optionally, map missing Users/Groups to a valid accounts in Azure AD (User Mapping)</a:t>
            </a:r>
          </a:p>
          <a:p>
            <a:r>
              <a:rPr lang="en-US" sz="2800">
                <a:solidFill>
                  <a:schemeClr val="tx1">
                    <a:lumMod val="50000"/>
                  </a:schemeClr>
                </a:solidFill>
              </a:rPr>
              <a:t>Both </a:t>
            </a:r>
            <a:r>
              <a:rPr lang="en-US" sz="2800" b="1">
                <a:solidFill>
                  <a:schemeClr val="accent3"/>
                </a:solidFill>
              </a:rPr>
              <a:t>Migration</a:t>
            </a:r>
            <a:r>
              <a:rPr lang="en-US" sz="2800">
                <a:solidFill>
                  <a:schemeClr val="accent3"/>
                </a:solidFill>
              </a:rPr>
              <a:t> </a:t>
            </a:r>
            <a:r>
              <a:rPr lang="en-US" sz="2800" b="1">
                <a:solidFill>
                  <a:schemeClr val="accent3"/>
                </a:solidFill>
              </a:rPr>
              <a:t>Manager</a:t>
            </a:r>
            <a:r>
              <a:rPr lang="en-US" sz="2800">
                <a:solidFill>
                  <a:schemeClr val="accent3"/>
                </a:solidFill>
              </a:rPr>
              <a:t> </a:t>
            </a:r>
            <a:r>
              <a:rPr lang="en-US" sz="2800">
                <a:solidFill>
                  <a:schemeClr val="tx1">
                    <a:lumMod val="50000"/>
                  </a:schemeClr>
                </a:solidFill>
              </a:rPr>
              <a:t>and </a:t>
            </a:r>
            <a:r>
              <a:rPr lang="en-US" sz="2800" b="1">
                <a:solidFill>
                  <a:schemeClr val="accent3"/>
                </a:solidFill>
              </a:rPr>
              <a:t>SPMT</a:t>
            </a:r>
            <a:r>
              <a:rPr lang="en-US" sz="2800">
                <a:solidFill>
                  <a:schemeClr val="tx1">
                    <a:lumMod val="50000"/>
                  </a:schemeClr>
                </a:solidFill>
              </a:rPr>
              <a:t> support User Mapping.</a:t>
            </a:r>
          </a:p>
          <a:p>
            <a:r>
              <a:rPr lang="en-US" sz="2800">
                <a:solidFill>
                  <a:schemeClr val="tx1">
                    <a:lumMod val="50000"/>
                  </a:schemeClr>
                </a:solidFill>
              </a:rPr>
              <a:t>User mapping is required if source is using non-Windows AD-based users. </a:t>
            </a:r>
          </a:p>
        </p:txBody>
      </p:sp>
    </p:spTree>
    <p:extLst>
      <p:ext uri="{BB962C8B-B14F-4D97-AF65-F5344CB8AC3E}">
        <p14:creationId xmlns:p14="http://schemas.microsoft.com/office/powerpoint/2010/main" val="20447957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1162178"/>
          </a:xfrm>
        </p:spPr>
        <p:txBody>
          <a:bodyPr/>
          <a:lstStyle/>
          <a:p>
            <a:r>
              <a:rPr lang="en-US"/>
              <a:t>Common Migration Concerns </a:t>
            </a:r>
          </a:p>
        </p:txBody>
      </p:sp>
    </p:spTree>
    <p:extLst>
      <p:ext uri="{BB962C8B-B14F-4D97-AF65-F5344CB8AC3E}">
        <p14:creationId xmlns:p14="http://schemas.microsoft.com/office/powerpoint/2010/main" val="2142046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Common Migration Concerns Overview</a:t>
            </a:r>
            <a:endParaRPr lang="en-US" sz="3529">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9240" y="1189494"/>
            <a:ext cx="4949306" cy="3847207"/>
          </a:xfrm>
        </p:spPr>
        <p:txBody>
          <a:bodyPr/>
          <a:lstStyle/>
          <a:p>
            <a:r>
              <a:rPr lang="en-US" sz="2800">
                <a:solidFill>
                  <a:schemeClr val="tx1">
                    <a:lumMod val="50000"/>
                  </a:schemeClr>
                </a:solidFill>
              </a:rPr>
              <a:t>Different sources will have different types of issues.</a:t>
            </a:r>
          </a:p>
          <a:p>
            <a:r>
              <a:rPr lang="en-US" sz="2800">
                <a:solidFill>
                  <a:schemeClr val="tx1">
                    <a:lumMod val="50000"/>
                  </a:schemeClr>
                </a:solidFill>
              </a:rPr>
              <a:t>Common issues are well-documented with workarounds and solutions. </a:t>
            </a:r>
          </a:p>
          <a:p>
            <a:r>
              <a:rPr lang="en-US" sz="2800">
                <a:solidFill>
                  <a:schemeClr val="tx1">
                    <a:lumMod val="50000"/>
                  </a:schemeClr>
                </a:solidFill>
              </a:rPr>
              <a:t>Customizations may have to be recreated to be compatible with Microsoft 365.</a:t>
            </a:r>
          </a:p>
        </p:txBody>
      </p:sp>
      <p:pic>
        <p:nvPicPr>
          <p:cNvPr id="5" name="Picture 4" descr="Two software developers sitting using a computer connected to an Azure Kinect DK.">
            <a:extLst>
              <a:ext uri="{FF2B5EF4-FFF2-40B4-BE49-F238E27FC236}">
                <a16:creationId xmlns:a16="http://schemas.microsoft.com/office/drawing/2014/main" id="{285AC648-AC5C-4AFF-9E72-B2B31C9B077C}"/>
              </a:ext>
            </a:extLst>
          </p:cNvPr>
          <p:cNvPicPr>
            <a:picLocks noChangeAspect="1"/>
          </p:cNvPicPr>
          <p:nvPr/>
        </p:nvPicPr>
        <p:blipFill rotWithShape="1">
          <a:blip r:embed="rId3">
            <a:extLst>
              <a:ext uri="{28A0092B-C50C-407E-A947-70E740481C1C}">
                <a14:useLocalDpi xmlns:a14="http://schemas.microsoft.com/office/drawing/2010/main" val="0"/>
              </a:ext>
            </a:extLst>
          </a:blip>
          <a:srcRect l="1" r="26668" b="1693"/>
          <a:stretch/>
        </p:blipFill>
        <p:spPr>
          <a:xfrm>
            <a:off x="5818909" y="1162083"/>
            <a:ext cx="6373091" cy="5695917"/>
          </a:xfrm>
          <a:custGeom>
            <a:avLst/>
            <a:gdLst>
              <a:gd name="connsiteX0" fmla="*/ 0 w 5299819"/>
              <a:gd name="connsiteY0" fmla="*/ 0 h 4736686"/>
              <a:gd name="connsiteX1" fmla="*/ 5299819 w 5299819"/>
              <a:gd name="connsiteY1" fmla="*/ 0 h 4736686"/>
              <a:gd name="connsiteX2" fmla="*/ 5299819 w 5299819"/>
              <a:gd name="connsiteY2" fmla="*/ 4736686 h 4736686"/>
              <a:gd name="connsiteX3" fmla="*/ 0 w 5299819"/>
              <a:gd name="connsiteY3" fmla="*/ 4736686 h 4736686"/>
            </a:gdLst>
            <a:ahLst/>
            <a:cxnLst>
              <a:cxn ang="0">
                <a:pos x="connsiteX0" y="connsiteY0"/>
              </a:cxn>
              <a:cxn ang="0">
                <a:pos x="connsiteX1" y="connsiteY1"/>
              </a:cxn>
              <a:cxn ang="0">
                <a:pos x="connsiteX2" y="connsiteY2"/>
              </a:cxn>
              <a:cxn ang="0">
                <a:pos x="connsiteX3" y="connsiteY3"/>
              </a:cxn>
            </a:cxnLst>
            <a:rect l="l" t="t" r="r" b="b"/>
            <a:pathLst>
              <a:path w="5299819" h="4736686">
                <a:moveTo>
                  <a:pt x="0" y="0"/>
                </a:moveTo>
                <a:lnTo>
                  <a:pt x="5299819" y="0"/>
                </a:lnTo>
                <a:lnTo>
                  <a:pt x="5299819" y="4736686"/>
                </a:lnTo>
                <a:lnTo>
                  <a:pt x="0" y="4736686"/>
                </a:lnTo>
                <a:close/>
              </a:path>
            </a:pathLst>
          </a:custGeom>
        </p:spPr>
      </p:pic>
    </p:spTree>
    <p:extLst>
      <p:ext uri="{BB962C8B-B14F-4D97-AF65-F5344CB8AC3E}">
        <p14:creationId xmlns:p14="http://schemas.microsoft.com/office/powerpoint/2010/main" val="5187745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0">
                <a:solidFill>
                  <a:schemeClr val="accent3"/>
                </a:solidFill>
              </a:rPr>
              <a:t>Common Migration Concerns for File Shares </a:t>
            </a:r>
          </a:p>
        </p:txBody>
      </p:sp>
      <p:sp>
        <p:nvSpPr>
          <p:cNvPr id="5" name="Text Placeholder 1">
            <a:extLst>
              <a:ext uri="{FF2B5EF4-FFF2-40B4-BE49-F238E27FC236}">
                <a16:creationId xmlns:a16="http://schemas.microsoft.com/office/drawing/2014/main" id="{296F72C8-7708-497B-83B1-901404F4CD70}"/>
              </a:ext>
            </a:extLst>
          </p:cNvPr>
          <p:cNvSpPr>
            <a:spLocks noGrp="1"/>
          </p:cNvSpPr>
          <p:nvPr>
            <p:ph type="body" sz="quarter" idx="10"/>
          </p:nvPr>
        </p:nvSpPr>
        <p:spPr>
          <a:xfrm>
            <a:off x="269239" y="1295400"/>
            <a:ext cx="11543921" cy="4228850"/>
          </a:xfrm>
        </p:spPr>
        <p:txBody>
          <a:bodyPr vert="horz" wrap="square" lIns="146304" tIns="91440" rIns="146304" bIns="91440" rtlCol="0" anchor="t">
            <a:spAutoFit/>
          </a:bodyPr>
          <a:lstStyle/>
          <a:p>
            <a:pPr marL="335915" indent="-335915"/>
            <a:r>
              <a:rPr lang="en-US" sz="2800">
                <a:solidFill>
                  <a:schemeClr val="tx1">
                    <a:lumMod val="50000"/>
                  </a:schemeClr>
                </a:solidFill>
              </a:rPr>
              <a:t>SharePoint Online has limits that may impact migration from File Shares:</a:t>
            </a:r>
            <a:endParaRPr lang="en-US"/>
          </a:p>
          <a:p>
            <a:pPr marL="572135" lvl="1" indent="-236220"/>
            <a:r>
              <a:rPr lang="en-US" sz="2800">
                <a:solidFill>
                  <a:schemeClr val="tx1">
                    <a:lumMod val="50000"/>
                  </a:schemeClr>
                </a:solidFill>
                <a:latin typeface="+mj-lt"/>
              </a:rPr>
              <a:t>Special characters in the file and folder names. </a:t>
            </a:r>
            <a:endParaRPr lang="en-US" sz="2800">
              <a:solidFill>
                <a:schemeClr val="tx1">
                  <a:lumMod val="50000"/>
                </a:schemeClr>
              </a:solidFill>
              <a:latin typeface="+mj-lt"/>
              <a:cs typeface="Segoe UI Light"/>
            </a:endParaRPr>
          </a:p>
          <a:p>
            <a:pPr marL="572135" lvl="1" indent="-236220"/>
            <a:r>
              <a:rPr lang="en-US" sz="2800">
                <a:solidFill>
                  <a:schemeClr val="tx1">
                    <a:lumMod val="50000"/>
                  </a:schemeClr>
                </a:solidFill>
                <a:latin typeface="+mj-lt"/>
              </a:rPr>
              <a:t>Path limits</a:t>
            </a:r>
            <a:endParaRPr lang="en-US" sz="2800">
              <a:solidFill>
                <a:schemeClr val="tx1">
                  <a:lumMod val="50000"/>
                </a:schemeClr>
              </a:solidFill>
              <a:latin typeface="+mj-lt"/>
              <a:cs typeface="Segoe UI Light"/>
            </a:endParaRPr>
          </a:p>
          <a:p>
            <a:pPr marL="572135" lvl="1" indent="-236220"/>
            <a:r>
              <a:rPr lang="en-US" sz="2800">
                <a:solidFill>
                  <a:schemeClr val="tx1">
                    <a:lumMod val="50000"/>
                  </a:schemeClr>
                </a:solidFill>
                <a:latin typeface="+mj-lt"/>
              </a:rPr>
              <a:t>ACL limits (Access Control List – 5000 unique ACLs)</a:t>
            </a:r>
            <a:endParaRPr lang="en-US" sz="2800">
              <a:solidFill>
                <a:schemeClr val="tx1">
                  <a:lumMod val="50000"/>
                </a:schemeClr>
              </a:solidFill>
              <a:latin typeface="+mj-lt"/>
              <a:cs typeface="Segoe UI Light"/>
            </a:endParaRPr>
          </a:p>
          <a:p>
            <a:pPr marL="572135" lvl="1" indent="-236220"/>
            <a:r>
              <a:rPr lang="en-US" sz="2800">
                <a:solidFill>
                  <a:schemeClr val="tx1">
                    <a:lumMod val="50000"/>
                  </a:schemeClr>
                </a:solidFill>
                <a:latin typeface="+mj-lt"/>
                <a:cs typeface="Segoe UI Light"/>
              </a:rPr>
              <a:t>File Sizes:</a:t>
            </a:r>
          </a:p>
          <a:p>
            <a:pPr marL="783590" lvl="2" indent="-236220"/>
            <a:r>
              <a:rPr lang="en-US" sz="2400">
                <a:solidFill>
                  <a:schemeClr val="tx1">
                    <a:lumMod val="50000"/>
                  </a:schemeClr>
                </a:solidFill>
                <a:latin typeface="+mj-lt"/>
              </a:rPr>
              <a:t>Microsoft’s Migration Tools support files up to 100GB</a:t>
            </a:r>
            <a:endParaRPr lang="en-US" sz="2400">
              <a:solidFill>
                <a:schemeClr val="tx1">
                  <a:lumMod val="50000"/>
                </a:schemeClr>
              </a:solidFill>
              <a:latin typeface="+mj-lt"/>
              <a:cs typeface="Segoe UI Light"/>
            </a:endParaRPr>
          </a:p>
          <a:p>
            <a:pPr marL="783590" lvl="2" indent="-236220"/>
            <a:r>
              <a:rPr lang="en-US" sz="2400">
                <a:solidFill>
                  <a:schemeClr val="tx1">
                    <a:lumMod val="50000"/>
                  </a:schemeClr>
                </a:solidFill>
                <a:latin typeface="+mj-lt"/>
              </a:rPr>
              <a:t>SharePoint Online supports files up to 250GB</a:t>
            </a:r>
            <a:endParaRPr lang="en-US" sz="2408">
              <a:solidFill>
                <a:schemeClr val="tx1">
                  <a:lumMod val="50000"/>
                </a:schemeClr>
              </a:solidFill>
              <a:latin typeface="+mj-lt"/>
              <a:cs typeface="Segoe UI Light"/>
            </a:endParaRPr>
          </a:p>
          <a:p>
            <a:pPr marL="335915" indent="-335915"/>
            <a:r>
              <a:rPr lang="en-US" sz="2800">
                <a:solidFill>
                  <a:schemeClr val="tx1">
                    <a:lumMod val="50000"/>
                  </a:schemeClr>
                </a:solidFill>
              </a:rPr>
              <a:t>NTFS permissions </a:t>
            </a:r>
            <a:r>
              <a:rPr lang="en-US" sz="2000" i="1">
                <a:solidFill>
                  <a:schemeClr val="tx1">
                    <a:lumMod val="50000"/>
                  </a:schemeClr>
                </a:solidFill>
              </a:rPr>
              <a:t>(No ‘Deny’ Permissions in SPO)</a:t>
            </a:r>
            <a:endParaRPr lang="en-US" sz="2000" i="1">
              <a:solidFill>
                <a:schemeClr val="tx1">
                  <a:lumMod val="50000"/>
                </a:schemeClr>
              </a:solidFill>
              <a:cs typeface="Segoe UI Light"/>
            </a:endParaRPr>
          </a:p>
          <a:p>
            <a:pPr marL="335915" indent="-335915"/>
            <a:r>
              <a:rPr lang="en-US" sz="2800">
                <a:solidFill>
                  <a:schemeClr val="tx1">
                    <a:lumMod val="50000"/>
                  </a:schemeClr>
                </a:solidFill>
              </a:rPr>
              <a:t>User experience changes </a:t>
            </a:r>
            <a:r>
              <a:rPr lang="en-US" sz="2000" i="1">
                <a:solidFill>
                  <a:schemeClr val="tx1">
                    <a:lumMod val="50000"/>
                  </a:schemeClr>
                </a:solidFill>
              </a:rPr>
              <a:t>(Windows Explorer vs. Browser based / OneDrive Sync client)</a:t>
            </a:r>
            <a:endParaRPr lang="en-US" sz="2800" i="1">
              <a:solidFill>
                <a:schemeClr val="tx1">
                  <a:lumMod val="50000"/>
                </a:schemeClr>
              </a:solidFill>
            </a:endParaRPr>
          </a:p>
        </p:txBody>
      </p:sp>
    </p:spTree>
    <p:extLst>
      <p:ext uri="{BB962C8B-B14F-4D97-AF65-F5344CB8AC3E}">
        <p14:creationId xmlns:p14="http://schemas.microsoft.com/office/powerpoint/2010/main" val="37990443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a:xfrm>
            <a:off x="268080" y="174697"/>
            <a:ext cx="11655840" cy="899665"/>
          </a:xfrm>
        </p:spPr>
        <p:txBody>
          <a:bodyPr/>
          <a:lstStyle/>
          <a:p>
            <a:r>
              <a:rPr lang="en-US" sz="4310">
                <a:solidFill>
                  <a:schemeClr val="accent3"/>
                </a:solidFill>
                <a:cs typeface="Segoe UI"/>
              </a:rPr>
              <a:t>Common Migration Concerns for SharePoint Server</a:t>
            </a:r>
          </a:p>
        </p:txBody>
      </p:sp>
      <p:sp>
        <p:nvSpPr>
          <p:cNvPr id="5" name="Text Placeholder 1">
            <a:extLst>
              <a:ext uri="{FF2B5EF4-FFF2-40B4-BE49-F238E27FC236}">
                <a16:creationId xmlns:a16="http://schemas.microsoft.com/office/drawing/2014/main" id="{C6CB0855-4AD5-406D-8DD9-462471E2B315}"/>
              </a:ext>
            </a:extLst>
          </p:cNvPr>
          <p:cNvSpPr>
            <a:spLocks noGrp="1"/>
          </p:cNvSpPr>
          <p:nvPr>
            <p:ph type="body" sz="quarter" idx="10"/>
          </p:nvPr>
        </p:nvSpPr>
        <p:spPr>
          <a:xfrm>
            <a:off x="254220" y="1189494"/>
            <a:ext cx="11543921" cy="2769989"/>
          </a:xfrm>
        </p:spPr>
        <p:txBody>
          <a:bodyPr vert="horz" wrap="square" lIns="146304" tIns="91440" rIns="146304" bIns="91440" rtlCol="0" anchor="t">
            <a:spAutoFit/>
          </a:bodyPr>
          <a:lstStyle/>
          <a:p>
            <a:pPr marL="335915" indent="-335915"/>
            <a:r>
              <a:rPr lang="en-US" sz="2800">
                <a:solidFill>
                  <a:schemeClr val="tx1">
                    <a:lumMod val="50000"/>
                  </a:schemeClr>
                </a:solidFill>
              </a:rPr>
              <a:t>Excessive file versions and large lists can result in extended migration times.</a:t>
            </a:r>
          </a:p>
          <a:p>
            <a:pPr marL="335915" indent="-335915"/>
            <a:r>
              <a:rPr lang="en-US" sz="2800">
                <a:solidFill>
                  <a:schemeClr val="tx1">
                    <a:lumMod val="50000"/>
                  </a:schemeClr>
                </a:solidFill>
              </a:rPr>
              <a:t>Only checked-in content will be migrated.</a:t>
            </a:r>
          </a:p>
          <a:p>
            <a:pPr marL="335915" indent="-335915"/>
            <a:r>
              <a:rPr lang="en-US" sz="2800">
                <a:solidFill>
                  <a:schemeClr val="tx1">
                    <a:lumMod val="50000"/>
                  </a:schemeClr>
                </a:solidFill>
              </a:rPr>
              <a:t>URL changes from on-premises to SharePoint Online.</a:t>
            </a:r>
          </a:p>
          <a:p>
            <a:pPr marL="335915" indent="-335915"/>
            <a:r>
              <a:rPr lang="en-US" sz="2800">
                <a:solidFill>
                  <a:schemeClr val="tx1">
                    <a:lumMod val="50000"/>
                  </a:schemeClr>
                </a:solidFill>
              </a:rPr>
              <a:t>SharePoint Online and OneDrive enforce Strict Browser File Handling mode.</a:t>
            </a:r>
          </a:p>
        </p:txBody>
      </p:sp>
      <p:sp>
        <p:nvSpPr>
          <p:cNvPr id="2" name="Rectangle 1">
            <a:extLst>
              <a:ext uri="{FF2B5EF4-FFF2-40B4-BE49-F238E27FC236}">
                <a16:creationId xmlns:a16="http://schemas.microsoft.com/office/drawing/2014/main" id="{61540DE3-BA8A-4EE3-979F-BA8381E563BC}"/>
              </a:ext>
            </a:extLst>
          </p:cNvPr>
          <p:cNvSpPr/>
          <p:nvPr/>
        </p:nvSpPr>
        <p:spPr bwMode="auto">
          <a:xfrm>
            <a:off x="774114" y="4163109"/>
            <a:ext cx="10095345" cy="68620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a:gradFill>
                  <a:gsLst>
                    <a:gs pos="0">
                      <a:srgbClr val="FFFFFF"/>
                    </a:gs>
                    <a:gs pos="100000">
                      <a:srgbClr val="FFFFFF"/>
                    </a:gs>
                  </a:gsLst>
                  <a:lin ang="5400000" scaled="0"/>
                </a:gradFill>
                <a:latin typeface="+mj-lt"/>
                <a:ea typeface="Segoe UI" pitchFamily="34" charset="0"/>
                <a:cs typeface="Segoe UI" pitchFamily="34" charset="0"/>
              </a:rPr>
              <a:t>Customization-related concerns covered on the following slides. </a:t>
            </a:r>
          </a:p>
        </p:txBody>
      </p:sp>
    </p:spTree>
    <p:extLst>
      <p:ext uri="{BB962C8B-B14F-4D97-AF65-F5344CB8AC3E}">
        <p14:creationId xmlns:p14="http://schemas.microsoft.com/office/powerpoint/2010/main" val="415083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0">
                <a:solidFill>
                  <a:schemeClr val="accent3"/>
                </a:solidFill>
              </a:rPr>
              <a:t>SharePoint Apps/Add-ins</a:t>
            </a:r>
          </a:p>
        </p:txBody>
      </p:sp>
      <p:sp>
        <p:nvSpPr>
          <p:cNvPr id="5" name="Text Placeholder 1">
            <a:extLst>
              <a:ext uri="{FF2B5EF4-FFF2-40B4-BE49-F238E27FC236}">
                <a16:creationId xmlns:a16="http://schemas.microsoft.com/office/drawing/2014/main" id="{1943535A-A536-4143-AB3A-C918E20D8E05}"/>
              </a:ext>
            </a:extLst>
          </p:cNvPr>
          <p:cNvSpPr>
            <a:spLocks noGrp="1"/>
          </p:cNvSpPr>
          <p:nvPr>
            <p:ph type="body" sz="quarter" idx="10"/>
          </p:nvPr>
        </p:nvSpPr>
        <p:spPr>
          <a:xfrm>
            <a:off x="269239" y="1189494"/>
            <a:ext cx="11513457" cy="3243965"/>
          </a:xfrm>
        </p:spPr>
        <p:txBody>
          <a:bodyPr/>
          <a:lstStyle/>
          <a:p>
            <a:r>
              <a:rPr lang="en-US" sz="2800">
                <a:solidFill>
                  <a:schemeClr val="tx1">
                    <a:lumMod val="50000"/>
                  </a:schemeClr>
                </a:solidFill>
              </a:rPr>
              <a:t>Migrating SharePoint Add-ins (Apps) is not supported.</a:t>
            </a:r>
          </a:p>
          <a:p>
            <a:r>
              <a:rPr lang="en-US" sz="2800">
                <a:solidFill>
                  <a:schemeClr val="tx1">
                    <a:lumMod val="50000"/>
                  </a:schemeClr>
                </a:solidFill>
              </a:rPr>
              <a:t>Site content is migrated, but Add-ins need to be reinstalled in SharePoint Online.</a:t>
            </a:r>
          </a:p>
          <a:p>
            <a:r>
              <a:rPr lang="en-US" sz="2800">
                <a:solidFill>
                  <a:schemeClr val="tx1">
                    <a:lumMod val="50000"/>
                  </a:schemeClr>
                </a:solidFill>
              </a:rPr>
              <a:t>If the add-ins stored data in the SharePoint App-web, that data will be orphaned, and the add-in will be reinstalled cleanly.</a:t>
            </a:r>
          </a:p>
          <a:p>
            <a:r>
              <a:rPr lang="en-US" sz="2800">
                <a:solidFill>
                  <a:schemeClr val="tx1">
                    <a:lumMod val="50000"/>
                  </a:schemeClr>
                </a:solidFill>
              </a:rPr>
              <a:t>Reclaim the license from the Add-in store.</a:t>
            </a:r>
          </a:p>
          <a:p>
            <a:endParaRPr lang="en-US" sz="2800">
              <a:solidFill>
                <a:schemeClr val="tx1">
                  <a:lumMod val="50000"/>
                </a:schemeClr>
              </a:solidFill>
              <a:latin typeface="+mj-lt"/>
            </a:endParaRPr>
          </a:p>
        </p:txBody>
      </p:sp>
    </p:spTree>
    <p:extLst>
      <p:ext uri="{BB962C8B-B14F-4D97-AF65-F5344CB8AC3E}">
        <p14:creationId xmlns:p14="http://schemas.microsoft.com/office/powerpoint/2010/main" val="32767067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a:xfrm>
            <a:off x="269240" y="298747"/>
            <a:ext cx="11655840" cy="899665"/>
          </a:xfrm>
        </p:spPr>
        <p:txBody>
          <a:bodyPr/>
          <a:lstStyle/>
          <a:p>
            <a:r>
              <a:rPr lang="en-US" sz="4310">
                <a:solidFill>
                  <a:schemeClr val="accent3"/>
                </a:solidFill>
              </a:rPr>
              <a:t>SharePoint Branding</a:t>
            </a:r>
          </a:p>
        </p:txBody>
      </p:sp>
      <p:sp>
        <p:nvSpPr>
          <p:cNvPr id="5" name="Text Placeholder 1">
            <a:extLst>
              <a:ext uri="{FF2B5EF4-FFF2-40B4-BE49-F238E27FC236}">
                <a16:creationId xmlns:a16="http://schemas.microsoft.com/office/drawing/2014/main" id="{666F49E1-FF0A-4FC5-8728-C4D38B1472C8}"/>
              </a:ext>
            </a:extLst>
          </p:cNvPr>
          <p:cNvSpPr>
            <a:spLocks noGrp="1"/>
          </p:cNvSpPr>
          <p:nvPr>
            <p:ph type="body" sz="quarter" idx="10"/>
          </p:nvPr>
        </p:nvSpPr>
        <p:spPr>
          <a:xfrm>
            <a:off x="269240" y="1189494"/>
            <a:ext cx="5475777" cy="5269135"/>
          </a:xfrm>
        </p:spPr>
        <p:txBody>
          <a:bodyPr/>
          <a:lstStyle/>
          <a:p>
            <a:r>
              <a:rPr lang="en-US" sz="2800">
                <a:solidFill>
                  <a:schemeClr val="tx1">
                    <a:lumMod val="50000"/>
                  </a:schemeClr>
                </a:solidFill>
              </a:rPr>
              <a:t>Classic site branding does not apply to modern sites.</a:t>
            </a:r>
          </a:p>
          <a:p>
            <a:r>
              <a:rPr lang="en-US" sz="2800">
                <a:solidFill>
                  <a:schemeClr val="tx1">
                    <a:lumMod val="50000"/>
                  </a:schemeClr>
                </a:solidFill>
              </a:rPr>
              <a:t>Site customizations are reverted to their un-customized state during migration.</a:t>
            </a:r>
          </a:p>
          <a:p>
            <a:r>
              <a:rPr lang="en-US" sz="2800">
                <a:solidFill>
                  <a:schemeClr val="tx1">
                    <a:lumMod val="50000"/>
                  </a:schemeClr>
                </a:solidFill>
              </a:rPr>
              <a:t>Apply default themes, or create </a:t>
            </a:r>
            <a:r>
              <a:rPr lang="en-US" sz="2800">
                <a:solidFill>
                  <a:schemeClr val="accent3"/>
                </a:solidFill>
              </a:rPr>
              <a:t>custom themes</a:t>
            </a:r>
            <a:r>
              <a:rPr lang="en-US" sz="2800">
                <a:solidFill>
                  <a:schemeClr val="tx1">
                    <a:lumMod val="50000"/>
                  </a:schemeClr>
                </a:solidFill>
              </a:rPr>
              <a:t>, and/or </a:t>
            </a:r>
            <a:r>
              <a:rPr lang="en-US" sz="2800">
                <a:solidFill>
                  <a:schemeClr val="accent3"/>
                </a:solidFill>
              </a:rPr>
              <a:t>custom site designs</a:t>
            </a:r>
            <a:r>
              <a:rPr lang="en-US" sz="2800" b="1">
                <a:solidFill>
                  <a:schemeClr val="tx1">
                    <a:lumMod val="50000"/>
                  </a:schemeClr>
                </a:solidFill>
              </a:rPr>
              <a:t> </a:t>
            </a:r>
            <a:r>
              <a:rPr lang="en-US" sz="2800">
                <a:solidFill>
                  <a:schemeClr val="tx1">
                    <a:lumMod val="50000"/>
                  </a:schemeClr>
                </a:solidFill>
              </a:rPr>
              <a:t>post migration.</a:t>
            </a:r>
          </a:p>
          <a:p>
            <a:r>
              <a:rPr lang="en-US" sz="2800">
                <a:solidFill>
                  <a:schemeClr val="tx1">
                    <a:lumMod val="50000"/>
                  </a:schemeClr>
                </a:solidFill>
              </a:rPr>
              <a:t>Utilize SharePoint Look Book and/or built-in templates </a:t>
            </a:r>
            <a:r>
              <a:rPr lang="en-US" sz="2800">
                <a:solidFill>
                  <a:schemeClr val="tx1">
                    <a:lumMod val="50000"/>
                  </a:schemeClr>
                </a:solidFill>
                <a:sym typeface="Wingdings" panose="05000000000000000000" pitchFamily="2" charset="2"/>
              </a:rPr>
              <a:t> </a:t>
            </a:r>
            <a:endParaRPr lang="en-US" sz="2800">
              <a:solidFill>
                <a:schemeClr val="tx1">
                  <a:lumMod val="50000"/>
                </a:schemeClr>
              </a:solidFill>
            </a:endParaRPr>
          </a:p>
          <a:p>
            <a:pPr marL="0" indent="0">
              <a:buNone/>
            </a:pPr>
            <a:endParaRPr lang="en-US" sz="2800">
              <a:solidFill>
                <a:schemeClr val="tx1">
                  <a:lumMod val="50000"/>
                </a:schemeClr>
              </a:solidFill>
            </a:endParaRPr>
          </a:p>
          <a:p>
            <a:endParaRPr lang="en-US" sz="2800">
              <a:solidFill>
                <a:schemeClr val="tx1">
                  <a:lumMod val="50000"/>
                </a:schemeClr>
              </a:solidFill>
            </a:endParaRPr>
          </a:p>
        </p:txBody>
      </p:sp>
      <p:sp>
        <p:nvSpPr>
          <p:cNvPr id="7" name="TextBox 6">
            <a:extLst>
              <a:ext uri="{FF2B5EF4-FFF2-40B4-BE49-F238E27FC236}">
                <a16:creationId xmlns:a16="http://schemas.microsoft.com/office/drawing/2014/main" id="{40B09BC7-BB2F-41E1-BEED-DE4702ECC9CC}"/>
              </a:ext>
            </a:extLst>
          </p:cNvPr>
          <p:cNvSpPr txBox="1"/>
          <p:nvPr/>
        </p:nvSpPr>
        <p:spPr>
          <a:xfrm>
            <a:off x="1131454" y="5454376"/>
            <a:ext cx="6659418" cy="338554"/>
          </a:xfrm>
          <a:prstGeom prst="rect">
            <a:avLst/>
          </a:prstGeom>
          <a:noFill/>
        </p:spPr>
        <p:txBody>
          <a:bodyPr wrap="square">
            <a:spAutoFit/>
          </a:bodyPr>
          <a:lstStyle/>
          <a:p>
            <a:r>
              <a:rPr lang="en-US" sz="1600">
                <a:hlinkClick r:id="rId3"/>
              </a:rPr>
              <a:t>https://lookbook.microsoft.com </a:t>
            </a:r>
            <a:endParaRPr lang="en-US" sz="1600"/>
          </a:p>
        </p:txBody>
      </p:sp>
      <p:pic>
        <p:nvPicPr>
          <p:cNvPr id="10" name="Picture 9" descr="Look Book Templates">
            <a:extLst>
              <a:ext uri="{FF2B5EF4-FFF2-40B4-BE49-F238E27FC236}">
                <a16:creationId xmlns:a16="http://schemas.microsoft.com/office/drawing/2014/main" id="{921298EB-9B2A-4F6A-9F1D-F2277CA7010D}"/>
              </a:ext>
            </a:extLst>
          </p:cNvPr>
          <p:cNvPicPr>
            <a:picLocks noChangeAspect="1"/>
          </p:cNvPicPr>
          <p:nvPr/>
        </p:nvPicPr>
        <p:blipFill>
          <a:blip r:embed="rId4"/>
          <a:stretch>
            <a:fillRect/>
          </a:stretch>
        </p:blipFill>
        <p:spPr>
          <a:xfrm>
            <a:off x="5745017" y="1437136"/>
            <a:ext cx="6446983" cy="3983727"/>
          </a:xfrm>
          <a:prstGeom prst="rect">
            <a:avLst/>
          </a:prstGeom>
        </p:spPr>
      </p:pic>
    </p:spTree>
    <p:extLst>
      <p:ext uri="{BB962C8B-B14F-4D97-AF65-F5344CB8AC3E}">
        <p14:creationId xmlns:p14="http://schemas.microsoft.com/office/powerpoint/2010/main" val="38004068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0">
                <a:solidFill>
                  <a:schemeClr val="accent3"/>
                </a:solidFill>
              </a:rPr>
              <a:t>SharePoint Site Templates </a:t>
            </a:r>
          </a:p>
        </p:txBody>
      </p:sp>
      <p:sp>
        <p:nvSpPr>
          <p:cNvPr id="5" name="Text Placeholder 1">
            <a:extLst>
              <a:ext uri="{FF2B5EF4-FFF2-40B4-BE49-F238E27FC236}">
                <a16:creationId xmlns:a16="http://schemas.microsoft.com/office/drawing/2014/main" id="{B21C04EA-5183-4DA1-85BA-D4A8A1CD937E}"/>
              </a:ext>
            </a:extLst>
          </p:cNvPr>
          <p:cNvSpPr>
            <a:spLocks noGrp="1"/>
          </p:cNvSpPr>
          <p:nvPr>
            <p:ph type="body" sz="quarter" idx="10"/>
          </p:nvPr>
        </p:nvSpPr>
        <p:spPr>
          <a:xfrm>
            <a:off x="269240" y="1189494"/>
            <a:ext cx="11655840" cy="3157788"/>
          </a:xfrm>
        </p:spPr>
        <p:txBody>
          <a:bodyPr vert="horz" wrap="square" lIns="146304" tIns="91440" rIns="146304" bIns="91440" rtlCol="0" anchor="t">
            <a:spAutoFit/>
          </a:bodyPr>
          <a:lstStyle/>
          <a:p>
            <a:pPr marL="335915" indent="-335915"/>
            <a:r>
              <a:rPr lang="en-US" sz="2800">
                <a:solidFill>
                  <a:schemeClr val="tx1">
                    <a:lumMod val="50000"/>
                  </a:schemeClr>
                </a:solidFill>
              </a:rPr>
              <a:t>Source sites not based on the </a:t>
            </a:r>
            <a:r>
              <a:rPr lang="en-US" sz="2800">
                <a:solidFill>
                  <a:schemeClr val="accent3"/>
                </a:solidFill>
              </a:rPr>
              <a:t>Team Site </a:t>
            </a:r>
            <a:r>
              <a:rPr lang="en-US" sz="2800">
                <a:solidFill>
                  <a:schemeClr val="tx1">
                    <a:lumMod val="50000"/>
                  </a:schemeClr>
                </a:solidFill>
              </a:rPr>
              <a:t>or </a:t>
            </a:r>
            <a:r>
              <a:rPr lang="en-US" sz="2800">
                <a:solidFill>
                  <a:schemeClr val="accent3"/>
                </a:solidFill>
              </a:rPr>
              <a:t>Personal Site </a:t>
            </a:r>
            <a:r>
              <a:rPr lang="en-US" sz="2800">
                <a:solidFill>
                  <a:schemeClr val="tx1">
                    <a:lumMod val="50000"/>
                  </a:schemeClr>
                </a:solidFill>
              </a:rPr>
              <a:t>template will be migrated to a new </a:t>
            </a:r>
            <a:r>
              <a:rPr lang="en-US" sz="2800">
                <a:solidFill>
                  <a:schemeClr val="accent3"/>
                </a:solidFill>
              </a:rPr>
              <a:t>Modern Team Site </a:t>
            </a:r>
            <a:r>
              <a:rPr lang="en-US" sz="2800">
                <a:solidFill>
                  <a:schemeClr val="tx1">
                    <a:lumMod val="50000"/>
                  </a:schemeClr>
                </a:solidFill>
              </a:rPr>
              <a:t>(not Group connected)</a:t>
            </a:r>
            <a:r>
              <a:rPr lang="en-US" sz="2800">
                <a:solidFill>
                  <a:schemeClr val="accent3"/>
                </a:solidFill>
              </a:rPr>
              <a:t> </a:t>
            </a:r>
            <a:r>
              <a:rPr lang="en-US" sz="2800">
                <a:solidFill>
                  <a:schemeClr val="tx1">
                    <a:lumMod val="50000"/>
                  </a:schemeClr>
                </a:solidFill>
              </a:rPr>
              <a:t>when</a:t>
            </a:r>
            <a:r>
              <a:rPr lang="en-US" sz="2800">
                <a:solidFill>
                  <a:schemeClr val="accent3"/>
                </a:solidFill>
              </a:rPr>
              <a:t> </a:t>
            </a:r>
            <a:r>
              <a:rPr lang="en-US" sz="2800">
                <a:solidFill>
                  <a:schemeClr val="tx1">
                    <a:lumMod val="50000"/>
                  </a:schemeClr>
                </a:solidFill>
              </a:rPr>
              <a:t>using </a:t>
            </a:r>
            <a:r>
              <a:rPr lang="en-US" sz="2800">
                <a:solidFill>
                  <a:schemeClr val="accent3"/>
                </a:solidFill>
              </a:rPr>
              <a:t>SPMT</a:t>
            </a:r>
            <a:r>
              <a:rPr lang="en-US" sz="2800">
                <a:solidFill>
                  <a:schemeClr val="tx1">
                    <a:lumMod val="50000"/>
                  </a:schemeClr>
                </a:solidFill>
              </a:rPr>
              <a:t>.</a:t>
            </a:r>
            <a:endParaRPr lang="en-US"/>
          </a:p>
          <a:p>
            <a:pPr marL="335915" indent="-335915"/>
            <a:r>
              <a:rPr lang="en-US" sz="2800">
                <a:solidFill>
                  <a:schemeClr val="tx1">
                    <a:lumMod val="50000"/>
                  </a:schemeClr>
                </a:solidFill>
              </a:rPr>
              <a:t>Content from the source environment is copied to the new Team Site.</a:t>
            </a:r>
            <a:endParaRPr lang="en-US" sz="2800">
              <a:solidFill>
                <a:schemeClr val="tx1">
                  <a:lumMod val="50000"/>
                </a:schemeClr>
              </a:solidFill>
              <a:cs typeface="Segoe UI Light"/>
            </a:endParaRPr>
          </a:p>
          <a:p>
            <a:pPr marL="335915" indent="-335915"/>
            <a:r>
              <a:rPr lang="en-US" sz="2800">
                <a:solidFill>
                  <a:schemeClr val="tx1">
                    <a:lumMod val="50000"/>
                  </a:schemeClr>
                </a:solidFill>
              </a:rPr>
              <a:t>Prepare users for any loss of features or functionality.</a:t>
            </a:r>
            <a:endParaRPr lang="en-US" sz="2800">
              <a:solidFill>
                <a:schemeClr val="tx1">
                  <a:lumMod val="50000"/>
                </a:schemeClr>
              </a:solidFill>
              <a:cs typeface="Segoe UI Light"/>
            </a:endParaRPr>
          </a:p>
          <a:p>
            <a:pPr marL="335915" indent="-335915"/>
            <a:r>
              <a:rPr lang="en-US" sz="2800">
                <a:solidFill>
                  <a:schemeClr val="tx1">
                    <a:lumMod val="50000"/>
                  </a:schemeClr>
                </a:solidFill>
              </a:rPr>
              <a:t>It is possible to pre-provision sites based on a different template (i.e. Communication Site) and use SPMT to migrate content to that site.</a:t>
            </a:r>
            <a:endParaRPr lang="en-US" sz="2800">
              <a:solidFill>
                <a:schemeClr val="tx1">
                  <a:lumMod val="50000"/>
                </a:schemeClr>
              </a:solidFill>
              <a:cs typeface="Segoe UI Light"/>
            </a:endParaRPr>
          </a:p>
        </p:txBody>
      </p:sp>
    </p:spTree>
    <p:extLst>
      <p:ext uri="{BB962C8B-B14F-4D97-AF65-F5344CB8AC3E}">
        <p14:creationId xmlns:p14="http://schemas.microsoft.com/office/powerpoint/2010/main" val="4350732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D28CB-1D53-485E-9570-CAD3C78C0B0B}"/>
              </a:ext>
            </a:extLst>
          </p:cNvPr>
          <p:cNvSpPr>
            <a:spLocks noGrp="1"/>
          </p:cNvSpPr>
          <p:nvPr>
            <p:ph type="title" idx="4294967295"/>
          </p:nvPr>
        </p:nvSpPr>
        <p:spPr>
          <a:xfrm>
            <a:off x="159173" y="5843644"/>
            <a:ext cx="11655840" cy="899665"/>
          </a:xfrm>
        </p:spPr>
        <p:txBody>
          <a:bodyPr/>
          <a:lstStyle/>
          <a:p>
            <a:pPr algn="ctr"/>
            <a:r>
              <a:rPr lang="en-US" sz="4700">
                <a:cs typeface="Segoe UI"/>
              </a:rPr>
              <a:t>Conditions and Terms of Use</a:t>
            </a:r>
            <a:endParaRPr lang="en-US"/>
          </a:p>
        </p:txBody>
      </p:sp>
    </p:spTree>
    <p:extLst>
      <p:ext uri="{BB962C8B-B14F-4D97-AF65-F5344CB8AC3E}">
        <p14:creationId xmlns:p14="http://schemas.microsoft.com/office/powerpoint/2010/main" val="446778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0">
                <a:solidFill>
                  <a:schemeClr val="accent3"/>
                </a:solidFill>
              </a:rPr>
              <a:t>SharePoint Solutions, WSP, Full Trust Solutions</a:t>
            </a:r>
          </a:p>
        </p:txBody>
      </p:sp>
      <p:sp>
        <p:nvSpPr>
          <p:cNvPr id="5" name="Text Placeholder 1">
            <a:extLst>
              <a:ext uri="{FF2B5EF4-FFF2-40B4-BE49-F238E27FC236}">
                <a16:creationId xmlns:a16="http://schemas.microsoft.com/office/drawing/2014/main" id="{0DA41ED1-9B11-4307-BE3E-C4142F5EAEF0}"/>
              </a:ext>
            </a:extLst>
          </p:cNvPr>
          <p:cNvSpPr>
            <a:spLocks noGrp="1"/>
          </p:cNvSpPr>
          <p:nvPr>
            <p:ph type="body" sz="quarter" idx="10"/>
          </p:nvPr>
        </p:nvSpPr>
        <p:spPr>
          <a:xfrm>
            <a:off x="269239" y="1189494"/>
            <a:ext cx="11513458" cy="4278094"/>
          </a:xfrm>
        </p:spPr>
        <p:txBody>
          <a:bodyPr/>
          <a:lstStyle/>
          <a:p>
            <a:r>
              <a:rPr lang="en-US" sz="2800">
                <a:solidFill>
                  <a:schemeClr val="tx1">
                    <a:lumMod val="50000"/>
                  </a:schemeClr>
                </a:solidFill>
              </a:rPr>
              <a:t>SharePoint Online does not support full trust solutions [WSP] files.</a:t>
            </a:r>
          </a:p>
          <a:p>
            <a:r>
              <a:rPr lang="en-US" sz="2800">
                <a:solidFill>
                  <a:schemeClr val="tx1">
                    <a:lumMod val="50000"/>
                  </a:schemeClr>
                </a:solidFill>
              </a:rPr>
              <a:t>Functionality tied to full trust code will not function post migration.</a:t>
            </a:r>
          </a:p>
          <a:p>
            <a:r>
              <a:rPr lang="en-US" sz="2800">
                <a:solidFill>
                  <a:schemeClr val="tx1">
                    <a:lumMod val="50000"/>
                  </a:schemeClr>
                </a:solidFill>
              </a:rPr>
              <a:t>How to remediate full trust code: </a:t>
            </a:r>
          </a:p>
          <a:p>
            <a:pPr lvl="1"/>
            <a:r>
              <a:rPr lang="en-US" sz="2800">
                <a:solidFill>
                  <a:schemeClr val="tx1">
                    <a:lumMod val="50000"/>
                  </a:schemeClr>
                </a:solidFill>
                <a:latin typeface="+mj-lt"/>
              </a:rPr>
              <a:t>Determine why it was used.</a:t>
            </a:r>
          </a:p>
          <a:p>
            <a:pPr lvl="1"/>
            <a:r>
              <a:rPr lang="en-US" sz="2800">
                <a:solidFill>
                  <a:schemeClr val="tx1">
                    <a:lumMod val="50000"/>
                  </a:schemeClr>
                </a:solidFill>
                <a:latin typeface="+mj-lt"/>
              </a:rPr>
              <a:t>Replace with native SharePoint Online functionality.</a:t>
            </a:r>
          </a:p>
          <a:p>
            <a:pPr lvl="1"/>
            <a:r>
              <a:rPr lang="en-US" sz="2800">
                <a:solidFill>
                  <a:schemeClr val="tx1">
                    <a:lumMod val="50000"/>
                  </a:schemeClr>
                </a:solidFill>
                <a:latin typeface="+mj-lt"/>
              </a:rPr>
              <a:t>Replace with an </a:t>
            </a:r>
            <a:r>
              <a:rPr lang="en-US" sz="2800">
                <a:solidFill>
                  <a:schemeClr val="accent3"/>
                </a:solidFill>
                <a:latin typeface="+mj-lt"/>
              </a:rPr>
              <a:t>App</a:t>
            </a:r>
            <a:r>
              <a:rPr lang="en-US" sz="2800">
                <a:solidFill>
                  <a:schemeClr val="tx1">
                    <a:lumMod val="50000"/>
                  </a:schemeClr>
                </a:solidFill>
                <a:latin typeface="+mj-lt"/>
              </a:rPr>
              <a:t> from the </a:t>
            </a:r>
            <a:r>
              <a:rPr lang="en-US" sz="2800">
                <a:solidFill>
                  <a:schemeClr val="accent3"/>
                </a:solidFill>
                <a:latin typeface="+mj-lt"/>
              </a:rPr>
              <a:t>SharePoint Store </a:t>
            </a:r>
            <a:r>
              <a:rPr lang="en-US" sz="2800">
                <a:solidFill>
                  <a:schemeClr val="tx1">
                    <a:lumMod val="50000"/>
                  </a:schemeClr>
                </a:solidFill>
                <a:latin typeface="+mj-lt"/>
              </a:rPr>
              <a:t>with similar functionality.</a:t>
            </a:r>
          </a:p>
          <a:p>
            <a:pPr lvl="1"/>
            <a:r>
              <a:rPr lang="en-US" sz="2800">
                <a:solidFill>
                  <a:schemeClr val="tx1">
                    <a:lumMod val="50000"/>
                  </a:schemeClr>
                </a:solidFill>
                <a:latin typeface="+mj-lt"/>
              </a:rPr>
              <a:t>Utilize the </a:t>
            </a:r>
            <a:r>
              <a:rPr lang="en-US" sz="2800">
                <a:solidFill>
                  <a:schemeClr val="accent3"/>
                </a:solidFill>
                <a:latin typeface="+mj-lt"/>
              </a:rPr>
              <a:t>SharePoint Framework</a:t>
            </a:r>
            <a:r>
              <a:rPr lang="en-US" sz="2800">
                <a:solidFill>
                  <a:schemeClr val="tx1">
                    <a:lumMod val="50000"/>
                  </a:schemeClr>
                </a:solidFill>
                <a:latin typeface="+mj-lt"/>
              </a:rPr>
              <a:t>:</a:t>
            </a:r>
            <a:r>
              <a:rPr lang="en-US" sz="2800" b="1">
                <a:solidFill>
                  <a:schemeClr val="tx1">
                    <a:lumMod val="50000"/>
                  </a:schemeClr>
                </a:solidFill>
                <a:latin typeface="+mj-lt"/>
              </a:rPr>
              <a:t> </a:t>
            </a:r>
            <a:r>
              <a:rPr lang="en-US" sz="2800">
                <a:solidFill>
                  <a:schemeClr val="tx1">
                    <a:lumMod val="50000"/>
                  </a:schemeClr>
                </a:solidFill>
                <a:latin typeface="+mj-lt"/>
                <a:hlinkClick r:id="rId3"/>
              </a:rPr>
              <a:t>https://aka.ms/spfx</a:t>
            </a:r>
            <a:r>
              <a:rPr lang="en-US" sz="2800">
                <a:solidFill>
                  <a:schemeClr val="tx1">
                    <a:lumMod val="50000"/>
                  </a:schemeClr>
                </a:solidFill>
                <a:latin typeface="+mj-lt"/>
              </a:rPr>
              <a:t> </a:t>
            </a:r>
          </a:p>
          <a:p>
            <a:pPr lvl="1"/>
            <a:r>
              <a:rPr lang="en-US" sz="2800">
                <a:solidFill>
                  <a:schemeClr val="tx1">
                    <a:lumMod val="50000"/>
                  </a:schemeClr>
                </a:solidFill>
                <a:latin typeface="+mj-lt"/>
              </a:rPr>
              <a:t>Review </a:t>
            </a:r>
            <a:r>
              <a:rPr lang="en-US" sz="2800">
                <a:solidFill>
                  <a:schemeClr val="accent3"/>
                </a:solidFill>
                <a:latin typeface="+mj-lt"/>
              </a:rPr>
              <a:t>Microsoft 365 Patterns and Practices</a:t>
            </a:r>
            <a:r>
              <a:rPr lang="en-US" sz="2800">
                <a:solidFill>
                  <a:schemeClr val="tx1">
                    <a:lumMod val="50000"/>
                  </a:schemeClr>
                </a:solidFill>
                <a:latin typeface="+mj-lt"/>
              </a:rPr>
              <a:t>: </a:t>
            </a:r>
            <a:r>
              <a:rPr lang="en-US" sz="2800">
                <a:solidFill>
                  <a:schemeClr val="tx1">
                    <a:lumMod val="50000"/>
                  </a:schemeClr>
                </a:solidFill>
                <a:latin typeface="+mj-lt"/>
                <a:hlinkClick r:id="rId4"/>
              </a:rPr>
              <a:t>https://aka.ms/m365pnp</a:t>
            </a:r>
            <a:r>
              <a:rPr lang="en-US" sz="2800">
                <a:solidFill>
                  <a:schemeClr val="tx1">
                    <a:lumMod val="50000"/>
                  </a:schemeClr>
                </a:solidFill>
                <a:latin typeface="+mj-lt"/>
              </a:rPr>
              <a:t> </a:t>
            </a:r>
          </a:p>
        </p:txBody>
      </p:sp>
    </p:spTree>
    <p:extLst>
      <p:ext uri="{BB962C8B-B14F-4D97-AF65-F5344CB8AC3E}">
        <p14:creationId xmlns:p14="http://schemas.microsoft.com/office/powerpoint/2010/main" val="25425542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00">
                <a:solidFill>
                  <a:schemeClr val="accent3"/>
                </a:solidFill>
                <a:cs typeface="Segoe UI"/>
              </a:rPr>
              <a:t>SharePoint Server Features Deprecated in SPO </a:t>
            </a:r>
            <a:endParaRPr lang="en-US" sz="4310">
              <a:solidFill>
                <a:schemeClr val="accent3"/>
              </a:solidFill>
            </a:endParaRPr>
          </a:p>
        </p:txBody>
      </p:sp>
      <p:sp>
        <p:nvSpPr>
          <p:cNvPr id="5" name="Text Placeholder 1">
            <a:extLst>
              <a:ext uri="{FF2B5EF4-FFF2-40B4-BE49-F238E27FC236}">
                <a16:creationId xmlns:a16="http://schemas.microsoft.com/office/drawing/2014/main" id="{56FCAB8D-F6DC-44E9-B15A-45B839786C37}"/>
              </a:ext>
            </a:extLst>
          </p:cNvPr>
          <p:cNvSpPr>
            <a:spLocks noGrp="1"/>
          </p:cNvSpPr>
          <p:nvPr>
            <p:ph type="body" sz="quarter" idx="10"/>
          </p:nvPr>
        </p:nvSpPr>
        <p:spPr>
          <a:xfrm>
            <a:off x="269240" y="1189494"/>
            <a:ext cx="10886440" cy="6752618"/>
          </a:xfrm>
        </p:spPr>
        <p:txBody>
          <a:bodyPr vert="horz" wrap="square" lIns="146304" tIns="91440" rIns="146304" bIns="91440" rtlCol="0" anchor="t">
            <a:spAutoFit/>
          </a:bodyPr>
          <a:lstStyle/>
          <a:p>
            <a:pPr marL="335915" indent="-335915"/>
            <a:r>
              <a:rPr lang="en-US" sz="2800">
                <a:solidFill>
                  <a:schemeClr val="tx1">
                    <a:lumMod val="50000"/>
                  </a:schemeClr>
                </a:solidFill>
              </a:rPr>
              <a:t>Business Intelligence: SharePoint Online does not support: </a:t>
            </a:r>
            <a:r>
              <a:rPr lang="en-US" sz="2800">
                <a:solidFill>
                  <a:schemeClr val="accent3"/>
                </a:solidFill>
              </a:rPr>
              <a:t>SSRS</a:t>
            </a:r>
            <a:r>
              <a:rPr lang="en-US" sz="2800">
                <a:solidFill>
                  <a:schemeClr val="tx1">
                    <a:lumMod val="50000"/>
                  </a:schemeClr>
                </a:solidFill>
              </a:rPr>
              <a:t>, </a:t>
            </a:r>
            <a:r>
              <a:rPr lang="en-US" sz="2800">
                <a:solidFill>
                  <a:schemeClr val="accent3"/>
                </a:solidFill>
              </a:rPr>
              <a:t>PowerPivot </a:t>
            </a:r>
            <a:r>
              <a:rPr lang="en-US" sz="2800">
                <a:solidFill>
                  <a:schemeClr val="tx1">
                    <a:lumMod val="50000"/>
                  </a:schemeClr>
                </a:solidFill>
              </a:rPr>
              <a:t>or</a:t>
            </a:r>
            <a:r>
              <a:rPr lang="en-US" sz="2800">
                <a:solidFill>
                  <a:schemeClr val="accent3"/>
                </a:solidFill>
              </a:rPr>
              <a:t> PerformancePoint</a:t>
            </a:r>
            <a:endParaRPr lang="en-US" sz="2800" b="1">
              <a:solidFill>
                <a:schemeClr val="accent3"/>
              </a:solidFill>
              <a:cs typeface="Segoe UI Light"/>
            </a:endParaRPr>
          </a:p>
          <a:p>
            <a:pPr marL="572135" lvl="1" indent="-236220"/>
            <a:r>
              <a:rPr lang="en-US" sz="2800">
                <a:solidFill>
                  <a:schemeClr val="tx1">
                    <a:lumMod val="50000"/>
                  </a:schemeClr>
                </a:solidFill>
                <a:latin typeface="+mj-lt"/>
              </a:rPr>
              <a:t>Recreate reports and dashboards in </a:t>
            </a:r>
            <a:r>
              <a:rPr lang="en-US" sz="2800">
                <a:solidFill>
                  <a:schemeClr val="accent3"/>
                </a:solidFill>
                <a:latin typeface="+mj-lt"/>
              </a:rPr>
              <a:t>PowerBI</a:t>
            </a:r>
            <a:r>
              <a:rPr lang="en-US" sz="2800">
                <a:solidFill>
                  <a:schemeClr val="tx1">
                    <a:lumMod val="50000"/>
                  </a:schemeClr>
                </a:solidFill>
                <a:latin typeface="+mj-lt"/>
              </a:rPr>
              <a:t> </a:t>
            </a:r>
            <a:r>
              <a:rPr lang="en-US" sz="2000" i="1">
                <a:solidFill>
                  <a:schemeClr val="tx1">
                    <a:lumMod val="50000"/>
                  </a:schemeClr>
                </a:solidFill>
                <a:latin typeface="+mj-lt"/>
              </a:rPr>
              <a:t>(or SSRS Native mode)</a:t>
            </a:r>
            <a:endParaRPr lang="en-US" sz="2000" i="1">
              <a:solidFill>
                <a:schemeClr val="tx1">
                  <a:lumMod val="50000"/>
                </a:schemeClr>
              </a:solidFill>
              <a:latin typeface="+mj-lt"/>
              <a:cs typeface="Segoe UI Light"/>
            </a:endParaRPr>
          </a:p>
          <a:p>
            <a:pPr marL="335915" indent="-335915"/>
            <a:r>
              <a:rPr lang="en-US" sz="2800">
                <a:solidFill>
                  <a:schemeClr val="tx1">
                    <a:lumMod val="50000"/>
                  </a:schemeClr>
                </a:solidFill>
              </a:rPr>
              <a:t>Classic workflows have been </a:t>
            </a:r>
            <a:r>
              <a:rPr lang="en-US" sz="2800">
                <a:solidFill>
                  <a:schemeClr val="accent3"/>
                </a:solidFill>
              </a:rPr>
              <a:t>retired</a:t>
            </a:r>
            <a:r>
              <a:rPr lang="en-US" sz="2800">
                <a:solidFill>
                  <a:schemeClr val="tx1">
                    <a:lumMod val="50000"/>
                  </a:schemeClr>
                </a:solidFill>
              </a:rPr>
              <a:t> in SharePoint Online </a:t>
            </a:r>
            <a:r>
              <a:rPr lang="en-US" sz="2000" i="1">
                <a:solidFill>
                  <a:schemeClr val="tx1">
                    <a:lumMod val="50000"/>
                  </a:schemeClr>
                </a:solidFill>
              </a:rPr>
              <a:t>(as of 11/1/2020).</a:t>
            </a:r>
            <a:endParaRPr lang="en-US" sz="2000" i="1">
              <a:solidFill>
                <a:schemeClr val="tx1">
                  <a:lumMod val="50000"/>
                </a:schemeClr>
              </a:solidFill>
              <a:cs typeface="Segoe UI Light"/>
            </a:endParaRPr>
          </a:p>
          <a:p>
            <a:pPr marL="572135" lvl="1" indent="-236220"/>
            <a:r>
              <a:rPr lang="en-US" sz="2800">
                <a:solidFill>
                  <a:schemeClr val="tx1">
                    <a:lumMod val="50000"/>
                  </a:schemeClr>
                </a:solidFill>
                <a:latin typeface="+mj-lt"/>
              </a:rPr>
              <a:t>Recreate workflows in </a:t>
            </a:r>
            <a:r>
              <a:rPr lang="en-US" sz="2800">
                <a:solidFill>
                  <a:schemeClr val="accent3"/>
                </a:solidFill>
                <a:latin typeface="+mj-lt"/>
              </a:rPr>
              <a:t>Power Automate </a:t>
            </a:r>
            <a:r>
              <a:rPr lang="en-US" sz="2000" i="1">
                <a:solidFill>
                  <a:schemeClr val="tx1">
                    <a:lumMod val="50000"/>
                  </a:schemeClr>
                </a:solidFill>
                <a:latin typeface="+mj-lt"/>
              </a:rPr>
              <a:t>(SPMT can migrate SP 2010 OOTB Workflows to Power Automate)</a:t>
            </a:r>
            <a:endParaRPr lang="en-US" sz="2000" i="1">
              <a:solidFill>
                <a:schemeClr val="tx1">
                  <a:lumMod val="50000"/>
                </a:schemeClr>
              </a:solidFill>
              <a:latin typeface="+mj-lt"/>
              <a:cs typeface="Segoe UI Light"/>
            </a:endParaRPr>
          </a:p>
          <a:p>
            <a:pPr marL="335915" indent="-335915"/>
            <a:r>
              <a:rPr lang="en-US" sz="2800">
                <a:solidFill>
                  <a:schemeClr val="tx1">
                    <a:lumMod val="50000"/>
                  </a:schemeClr>
                </a:solidFill>
              </a:rPr>
              <a:t>Certain aspects of InfoPath forms are not supported in SharePoint Online:</a:t>
            </a:r>
            <a:endParaRPr lang="en-US" sz="2800">
              <a:solidFill>
                <a:schemeClr val="tx1">
                  <a:lumMod val="50000"/>
                </a:schemeClr>
              </a:solidFill>
              <a:cs typeface="Segoe UI Light"/>
            </a:endParaRPr>
          </a:p>
          <a:p>
            <a:pPr marL="572135" lvl="1" indent="-236220"/>
            <a:r>
              <a:rPr lang="en-US" sz="2800">
                <a:solidFill>
                  <a:schemeClr val="tx1">
                    <a:lumMod val="50000"/>
                  </a:schemeClr>
                </a:solidFill>
                <a:latin typeface="+mj-lt"/>
              </a:rPr>
              <a:t>People picker fields must be updated with the new user's identity post migration.</a:t>
            </a:r>
            <a:endParaRPr lang="en-US" sz="2800">
              <a:solidFill>
                <a:schemeClr val="tx1">
                  <a:lumMod val="50000"/>
                </a:schemeClr>
              </a:solidFill>
              <a:latin typeface="+mj-lt"/>
              <a:cs typeface="Segoe UI Light"/>
            </a:endParaRPr>
          </a:p>
          <a:p>
            <a:pPr marL="572135" lvl="1" indent="-236220"/>
            <a:r>
              <a:rPr lang="en-US" sz="2800">
                <a:solidFill>
                  <a:schemeClr val="tx1">
                    <a:lumMod val="50000"/>
                  </a:schemeClr>
                </a:solidFill>
                <a:latin typeface="+mj-lt"/>
              </a:rPr>
              <a:t>Consider recreating the form in </a:t>
            </a:r>
            <a:r>
              <a:rPr lang="en-US" sz="2800">
                <a:solidFill>
                  <a:schemeClr val="accent3"/>
                </a:solidFill>
                <a:latin typeface="+mj-lt"/>
              </a:rPr>
              <a:t>PowerApps</a:t>
            </a:r>
            <a:r>
              <a:rPr lang="en-US" sz="2800">
                <a:solidFill>
                  <a:schemeClr val="tx1">
                    <a:lumMod val="50000"/>
                  </a:schemeClr>
                </a:solidFill>
                <a:latin typeface="+mj-lt"/>
              </a:rPr>
              <a:t>. </a:t>
            </a:r>
            <a:endParaRPr lang="en-US" sz="2800">
              <a:solidFill>
                <a:schemeClr val="tx1">
                  <a:lumMod val="50000"/>
                </a:schemeClr>
              </a:solidFill>
              <a:latin typeface="+mj-lt"/>
              <a:cs typeface="Segoe UI Light"/>
            </a:endParaRPr>
          </a:p>
          <a:p>
            <a:pPr marL="335915" indent="-335915"/>
            <a:endParaRPr lang="en-US" sz="2800">
              <a:solidFill>
                <a:schemeClr val="accent3"/>
              </a:solidFill>
              <a:cs typeface="Segoe UI Light"/>
            </a:endParaRPr>
          </a:p>
          <a:p>
            <a:pPr marL="335915" indent="-335915"/>
            <a:endParaRPr lang="en-US" sz="2800" i="1">
              <a:solidFill>
                <a:schemeClr val="tx1">
                  <a:lumMod val="50000"/>
                </a:schemeClr>
              </a:solidFill>
              <a:cs typeface="Segoe UI Light"/>
            </a:endParaRPr>
          </a:p>
          <a:p>
            <a:pPr marL="335915" indent="-335915"/>
            <a:endParaRPr lang="en-US" sz="2800" i="1">
              <a:solidFill>
                <a:schemeClr val="tx1">
                  <a:lumMod val="50000"/>
                </a:schemeClr>
              </a:solidFill>
              <a:cs typeface="Segoe UI Light"/>
            </a:endParaRPr>
          </a:p>
          <a:p>
            <a:pPr marL="0" indent="0">
              <a:buNone/>
            </a:pPr>
            <a:endParaRPr lang="en-US" sz="2800">
              <a:solidFill>
                <a:schemeClr val="tx1">
                  <a:lumMod val="50000"/>
                </a:schemeClr>
              </a:solidFill>
              <a:latin typeface="+mj-lt"/>
            </a:endParaRPr>
          </a:p>
        </p:txBody>
      </p:sp>
    </p:spTree>
    <p:extLst>
      <p:ext uri="{BB962C8B-B14F-4D97-AF65-F5344CB8AC3E}">
        <p14:creationId xmlns:p14="http://schemas.microsoft.com/office/powerpoint/2010/main" val="19541990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1162178"/>
          </a:xfrm>
        </p:spPr>
        <p:txBody>
          <a:bodyPr/>
          <a:lstStyle/>
          <a:p>
            <a:r>
              <a:rPr lang="en-US"/>
              <a:t>Discussions with users</a:t>
            </a:r>
          </a:p>
        </p:txBody>
      </p:sp>
    </p:spTree>
    <p:extLst>
      <p:ext uri="{BB962C8B-B14F-4D97-AF65-F5344CB8AC3E}">
        <p14:creationId xmlns:p14="http://schemas.microsoft.com/office/powerpoint/2010/main" val="39776690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a:xfrm>
            <a:off x="269240" y="289511"/>
            <a:ext cx="11655840" cy="899665"/>
          </a:xfrm>
        </p:spPr>
        <p:txBody>
          <a:bodyPr vert="horz" wrap="square" lIns="146304" tIns="91440" rIns="146304" bIns="91440" rtlCol="0" anchor="t">
            <a:noAutofit/>
          </a:bodyPr>
          <a:lstStyle/>
          <a:p>
            <a:r>
              <a:rPr lang="en-US" sz="4310">
                <a:solidFill>
                  <a:schemeClr val="accent3"/>
                </a:solidFill>
              </a:rPr>
              <a:t>Discussions with Users Overview</a:t>
            </a: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9239" y="1189177"/>
            <a:ext cx="11652250" cy="4297362"/>
          </a:xfrm>
        </p:spPr>
        <p:txBody>
          <a:bodyPr vert="horz" wrap="square" lIns="146304" tIns="91440" rIns="146304" bIns="91440" rtlCol="0">
            <a:normAutofit/>
          </a:bodyPr>
          <a:lstStyle/>
          <a:p>
            <a:pPr marL="335915" indent="-335915">
              <a:buFont typeface="Arial" pitchFamily="34" charset="0"/>
              <a:buChar char="•"/>
            </a:pPr>
            <a:r>
              <a:rPr lang="en-US" sz="2800">
                <a:solidFill>
                  <a:schemeClr val="tx1">
                    <a:lumMod val="50000"/>
                  </a:schemeClr>
                </a:solidFill>
              </a:rPr>
              <a:t>Users are a great source of information on how data is being used on the source platforms.</a:t>
            </a:r>
          </a:p>
          <a:p>
            <a:pPr marL="335915" indent="-335915">
              <a:buFont typeface="Arial" pitchFamily="34" charset="0"/>
              <a:buChar char="•"/>
            </a:pPr>
            <a:r>
              <a:rPr lang="en-US" sz="2800">
                <a:solidFill>
                  <a:schemeClr val="tx1">
                    <a:lumMod val="50000"/>
                  </a:schemeClr>
                </a:solidFill>
              </a:rPr>
              <a:t>Communicating with stakeholders and site owners is key to a successful migration.</a:t>
            </a:r>
          </a:p>
          <a:p>
            <a:pPr marL="572135" lvl="1" indent="-236220"/>
            <a:endParaRPr lang="en-US" sz="3921">
              <a:gradFill>
                <a:gsLst>
                  <a:gs pos="1250">
                    <a:schemeClr val="tx2"/>
                  </a:gs>
                  <a:gs pos="99000">
                    <a:schemeClr val="tx2"/>
                  </a:gs>
                </a:gsLst>
                <a:lin ang="5400000" scaled="0"/>
              </a:gradFill>
            </a:endParaRPr>
          </a:p>
          <a:p>
            <a:pPr marL="335915" lvl="1" indent="0">
              <a:buNone/>
            </a:pPr>
            <a:endParaRPr lang="en-US" sz="3921">
              <a:gradFill>
                <a:gsLst>
                  <a:gs pos="1250">
                    <a:schemeClr val="tx2"/>
                  </a:gs>
                  <a:gs pos="99000">
                    <a:schemeClr val="tx2"/>
                  </a:gs>
                </a:gsLst>
                <a:lin ang="5400000" scaled="0"/>
              </a:gradFill>
            </a:endParaRPr>
          </a:p>
        </p:txBody>
      </p:sp>
    </p:spTree>
    <p:extLst>
      <p:ext uri="{BB962C8B-B14F-4D97-AF65-F5344CB8AC3E}">
        <p14:creationId xmlns:p14="http://schemas.microsoft.com/office/powerpoint/2010/main" val="6360797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0">
                <a:solidFill>
                  <a:schemeClr val="accent3"/>
                </a:solidFill>
              </a:rPr>
              <a:t>Surveys</a:t>
            </a:r>
          </a:p>
        </p:txBody>
      </p:sp>
      <p:sp>
        <p:nvSpPr>
          <p:cNvPr id="5" name="Text Placeholder 1">
            <a:extLst>
              <a:ext uri="{FF2B5EF4-FFF2-40B4-BE49-F238E27FC236}">
                <a16:creationId xmlns:a16="http://schemas.microsoft.com/office/drawing/2014/main" id="{ACFC34E9-571B-470D-BD22-9074B285DB2B}"/>
              </a:ext>
            </a:extLst>
          </p:cNvPr>
          <p:cNvSpPr>
            <a:spLocks noGrp="1"/>
          </p:cNvSpPr>
          <p:nvPr>
            <p:ph type="body" sz="quarter" idx="10"/>
          </p:nvPr>
        </p:nvSpPr>
        <p:spPr>
          <a:xfrm>
            <a:off x="269239" y="1189494"/>
            <a:ext cx="11525597" cy="2468368"/>
          </a:xfrm>
        </p:spPr>
        <p:txBody>
          <a:bodyPr vert="horz" wrap="square" lIns="146304" tIns="91440" rIns="146304" bIns="91440" rtlCol="0" anchor="t">
            <a:spAutoFit/>
          </a:bodyPr>
          <a:lstStyle/>
          <a:p>
            <a:pPr marL="335915" indent="-335915"/>
            <a:r>
              <a:rPr lang="en-US" sz="2800">
                <a:solidFill>
                  <a:schemeClr val="tx1">
                    <a:lumMod val="50000"/>
                  </a:schemeClr>
                </a:solidFill>
              </a:rPr>
              <a:t>Surveys can be a great way to start the user interactions. </a:t>
            </a:r>
          </a:p>
          <a:p>
            <a:pPr marL="335915" indent="-335915"/>
            <a:r>
              <a:rPr lang="en-US" sz="2800">
                <a:solidFill>
                  <a:schemeClr val="tx1">
                    <a:lumMod val="50000"/>
                  </a:schemeClr>
                </a:solidFill>
              </a:rPr>
              <a:t>Get a list of site owners and communicate with them. </a:t>
            </a:r>
          </a:p>
          <a:p>
            <a:pPr marL="335915" indent="-335915"/>
            <a:r>
              <a:rPr lang="en-US" sz="2800">
                <a:solidFill>
                  <a:schemeClr val="tx1">
                    <a:lumMod val="50000"/>
                  </a:schemeClr>
                </a:solidFill>
              </a:rPr>
              <a:t>Consider using Microsoft Forms:</a:t>
            </a:r>
          </a:p>
          <a:p>
            <a:pPr marL="572135" lvl="1" indent="-236220"/>
            <a:endParaRPr lang="en-US" sz="2800">
              <a:solidFill>
                <a:schemeClr val="tx1">
                  <a:lumMod val="50000"/>
                </a:schemeClr>
              </a:solidFill>
              <a:latin typeface="+mj-lt"/>
              <a:cs typeface="Segoe UI Light"/>
            </a:endParaRPr>
          </a:p>
          <a:p>
            <a:pPr marL="335915" lvl="1" indent="0">
              <a:buNone/>
            </a:pPr>
            <a:endParaRPr lang="en-US" sz="2800">
              <a:solidFill>
                <a:schemeClr val="tx1">
                  <a:lumMod val="50000"/>
                </a:schemeClr>
              </a:solidFill>
              <a:latin typeface="+mj-lt"/>
              <a:cs typeface="Segoe UI Light"/>
            </a:endParaRPr>
          </a:p>
        </p:txBody>
      </p:sp>
      <p:pic>
        <p:nvPicPr>
          <p:cNvPr id="7" name="Picture 6" descr="Creating a Survey">
            <a:extLst>
              <a:ext uri="{FF2B5EF4-FFF2-40B4-BE49-F238E27FC236}">
                <a16:creationId xmlns:a16="http://schemas.microsoft.com/office/drawing/2014/main" id="{9BE83346-E662-486F-88F2-A8C546D913AB}"/>
              </a:ext>
            </a:extLst>
          </p:cNvPr>
          <p:cNvPicPr>
            <a:picLocks noChangeAspect="1"/>
          </p:cNvPicPr>
          <p:nvPr/>
        </p:nvPicPr>
        <p:blipFill>
          <a:blip r:embed="rId3"/>
          <a:stretch>
            <a:fillRect/>
          </a:stretch>
        </p:blipFill>
        <p:spPr>
          <a:xfrm>
            <a:off x="337819" y="2981360"/>
            <a:ext cx="11388436" cy="2493630"/>
          </a:xfrm>
          <a:prstGeom prst="rect">
            <a:avLst/>
          </a:prstGeom>
        </p:spPr>
      </p:pic>
      <p:sp>
        <p:nvSpPr>
          <p:cNvPr id="9" name="TextBox 8">
            <a:extLst>
              <a:ext uri="{FF2B5EF4-FFF2-40B4-BE49-F238E27FC236}">
                <a16:creationId xmlns:a16="http://schemas.microsoft.com/office/drawing/2014/main" id="{4405157A-587C-4B42-96D9-D218690ED474}"/>
              </a:ext>
            </a:extLst>
          </p:cNvPr>
          <p:cNvSpPr txBox="1"/>
          <p:nvPr/>
        </p:nvSpPr>
        <p:spPr>
          <a:xfrm>
            <a:off x="4876800" y="6399212"/>
            <a:ext cx="7222837" cy="338554"/>
          </a:xfrm>
          <a:prstGeom prst="rect">
            <a:avLst/>
          </a:prstGeom>
          <a:noFill/>
        </p:spPr>
        <p:txBody>
          <a:bodyPr wrap="square">
            <a:spAutoFit/>
          </a:bodyPr>
          <a:lstStyle/>
          <a:p>
            <a:r>
              <a:rPr lang="en-US" sz="1600">
                <a:hlinkClick r:id="rId4"/>
              </a:rPr>
              <a:t>https://www.microsoft.com/en-us/microsoft-365/online-surveys-polls-quizzes </a:t>
            </a:r>
            <a:endParaRPr lang="en-US" sz="1600"/>
          </a:p>
        </p:txBody>
      </p:sp>
    </p:spTree>
    <p:extLst>
      <p:ext uri="{BB962C8B-B14F-4D97-AF65-F5344CB8AC3E}">
        <p14:creationId xmlns:p14="http://schemas.microsoft.com/office/powerpoint/2010/main" val="6052300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0">
                <a:solidFill>
                  <a:schemeClr val="accent3"/>
                </a:solidFill>
              </a:rPr>
              <a:t>Timelines and Expectations </a:t>
            </a:r>
          </a:p>
        </p:txBody>
      </p:sp>
      <p:sp>
        <p:nvSpPr>
          <p:cNvPr id="5" name="Text Placeholder 1">
            <a:extLst>
              <a:ext uri="{FF2B5EF4-FFF2-40B4-BE49-F238E27FC236}">
                <a16:creationId xmlns:a16="http://schemas.microsoft.com/office/drawing/2014/main" id="{562CEA1B-224B-4180-9A55-5C785042B703}"/>
              </a:ext>
            </a:extLst>
          </p:cNvPr>
          <p:cNvSpPr>
            <a:spLocks noGrp="1"/>
          </p:cNvSpPr>
          <p:nvPr>
            <p:ph type="body" sz="quarter" idx="10"/>
          </p:nvPr>
        </p:nvSpPr>
        <p:spPr>
          <a:xfrm>
            <a:off x="269239" y="1189494"/>
            <a:ext cx="6399416" cy="2856167"/>
          </a:xfrm>
        </p:spPr>
        <p:txBody>
          <a:bodyPr vert="horz" wrap="square" lIns="146304" tIns="91440" rIns="146304" bIns="91440" rtlCol="0" anchor="t">
            <a:spAutoFit/>
          </a:bodyPr>
          <a:lstStyle/>
          <a:p>
            <a:pPr marL="335915" indent="-335915"/>
            <a:r>
              <a:rPr lang="en-US" sz="2800">
                <a:solidFill>
                  <a:schemeClr val="tx1">
                    <a:lumMod val="50000"/>
                  </a:schemeClr>
                </a:solidFill>
                <a:latin typeface="+mj-lt"/>
                <a:cs typeface="Segoe UI Light"/>
              </a:rPr>
              <a:t>Set timelines and expectations early. </a:t>
            </a:r>
          </a:p>
          <a:p>
            <a:pPr marL="335915" indent="-335915"/>
            <a:r>
              <a:rPr lang="en-US" sz="2800">
                <a:solidFill>
                  <a:schemeClr val="tx1">
                    <a:lumMod val="50000"/>
                  </a:schemeClr>
                </a:solidFill>
                <a:cs typeface="Segoe UI Light"/>
              </a:rPr>
              <a:t>E</a:t>
            </a:r>
            <a:r>
              <a:rPr lang="en-US" sz="2800">
                <a:solidFill>
                  <a:schemeClr val="tx1">
                    <a:lumMod val="50000"/>
                  </a:schemeClr>
                </a:solidFill>
                <a:latin typeface="+mj-lt"/>
                <a:cs typeface="Segoe UI Light"/>
              </a:rPr>
              <a:t>xplain </a:t>
            </a:r>
            <a:r>
              <a:rPr lang="en-US" sz="2800">
                <a:solidFill>
                  <a:schemeClr val="tx1">
                    <a:lumMod val="50000"/>
                  </a:schemeClr>
                </a:solidFill>
                <a:cs typeface="Segoe UI Light"/>
              </a:rPr>
              <a:t>the knowns </a:t>
            </a:r>
            <a:r>
              <a:rPr lang="en-US" sz="2800">
                <a:solidFill>
                  <a:schemeClr val="tx1">
                    <a:lumMod val="50000"/>
                  </a:schemeClr>
                </a:solidFill>
                <a:latin typeface="+mj-lt"/>
                <a:cs typeface="Segoe UI Light"/>
              </a:rPr>
              <a:t>and </a:t>
            </a:r>
            <a:r>
              <a:rPr lang="en-US" sz="2800">
                <a:solidFill>
                  <a:schemeClr val="tx1">
                    <a:lumMod val="50000"/>
                  </a:schemeClr>
                </a:solidFill>
                <a:cs typeface="Segoe UI Light"/>
              </a:rPr>
              <a:t>unknowns.</a:t>
            </a:r>
            <a:endParaRPr lang="en-US" sz="2800">
              <a:solidFill>
                <a:schemeClr val="tx1">
                  <a:lumMod val="50000"/>
                </a:schemeClr>
              </a:solidFill>
              <a:latin typeface="+mj-lt"/>
              <a:cs typeface="Segoe UI Light"/>
            </a:endParaRPr>
          </a:p>
          <a:p>
            <a:pPr marL="335915" indent="-335915"/>
            <a:r>
              <a:rPr lang="en-US" sz="2800">
                <a:solidFill>
                  <a:schemeClr val="tx1">
                    <a:lumMod val="50000"/>
                  </a:schemeClr>
                </a:solidFill>
                <a:latin typeface="+mj-lt"/>
                <a:cs typeface="Segoe UI Light"/>
              </a:rPr>
              <a:t>Use reports.</a:t>
            </a:r>
          </a:p>
          <a:p>
            <a:pPr marL="335915" indent="-335915"/>
            <a:r>
              <a:rPr lang="en-US" sz="2800">
                <a:solidFill>
                  <a:schemeClr val="tx1">
                    <a:lumMod val="50000"/>
                  </a:schemeClr>
                </a:solidFill>
                <a:latin typeface="+mj-lt"/>
                <a:cs typeface="Segoe UI Light"/>
              </a:rPr>
              <a:t>Explain areas of concern (Custom solutions, Apps, branding, etc.)</a:t>
            </a:r>
          </a:p>
          <a:p>
            <a:pPr marL="335915" indent="-335915"/>
            <a:r>
              <a:rPr lang="en-US" sz="2800">
                <a:solidFill>
                  <a:schemeClr val="tx1">
                    <a:lumMod val="50000"/>
                  </a:schemeClr>
                </a:solidFill>
                <a:latin typeface="+mj-lt"/>
                <a:cs typeface="Segoe UI Light"/>
              </a:rPr>
              <a:t>What is expected from site owners?</a:t>
            </a:r>
          </a:p>
        </p:txBody>
      </p:sp>
      <p:pic>
        <p:nvPicPr>
          <p:cNvPr id="6" name="Picture 5" descr="IT professionals working on his laptop on a server room">
            <a:extLst>
              <a:ext uri="{FF2B5EF4-FFF2-40B4-BE49-F238E27FC236}">
                <a16:creationId xmlns:a16="http://schemas.microsoft.com/office/drawing/2014/main" id="{A93C8809-9CCF-4314-BBC2-2BF8501DE5F9}"/>
              </a:ext>
            </a:extLst>
          </p:cNvPr>
          <p:cNvPicPr>
            <a:picLocks noChangeAspect="1"/>
          </p:cNvPicPr>
          <p:nvPr/>
        </p:nvPicPr>
        <p:blipFill rotWithShape="1">
          <a:blip r:embed="rId3">
            <a:extLst>
              <a:ext uri="{28A0092B-C50C-407E-A947-70E740481C1C}">
                <a14:useLocalDpi xmlns:a14="http://schemas.microsoft.com/office/drawing/2010/main" val="0"/>
              </a:ext>
            </a:extLst>
          </a:blip>
          <a:srcRect l="5385" b="7176"/>
          <a:stretch/>
        </p:blipFill>
        <p:spPr>
          <a:xfrm>
            <a:off x="6853382" y="304799"/>
            <a:ext cx="5338618" cy="3490818"/>
          </a:xfrm>
          <a:custGeom>
            <a:avLst/>
            <a:gdLst>
              <a:gd name="connsiteX0" fmla="*/ 0 w 3527843"/>
              <a:gd name="connsiteY0" fmla="*/ 0 h 2306788"/>
              <a:gd name="connsiteX1" fmla="*/ 3527843 w 3527843"/>
              <a:gd name="connsiteY1" fmla="*/ 0 h 2306788"/>
              <a:gd name="connsiteX2" fmla="*/ 3527843 w 3527843"/>
              <a:gd name="connsiteY2" fmla="*/ 2306788 h 2306788"/>
              <a:gd name="connsiteX3" fmla="*/ 0 w 3527843"/>
              <a:gd name="connsiteY3" fmla="*/ 2306788 h 2306788"/>
            </a:gdLst>
            <a:ahLst/>
            <a:cxnLst>
              <a:cxn ang="0">
                <a:pos x="connsiteX0" y="connsiteY0"/>
              </a:cxn>
              <a:cxn ang="0">
                <a:pos x="connsiteX1" y="connsiteY1"/>
              </a:cxn>
              <a:cxn ang="0">
                <a:pos x="connsiteX2" y="connsiteY2"/>
              </a:cxn>
              <a:cxn ang="0">
                <a:pos x="connsiteX3" y="connsiteY3"/>
              </a:cxn>
            </a:cxnLst>
            <a:rect l="l" t="t" r="r" b="b"/>
            <a:pathLst>
              <a:path w="3527843" h="2306788">
                <a:moveTo>
                  <a:pt x="0" y="0"/>
                </a:moveTo>
                <a:lnTo>
                  <a:pt x="3527843" y="0"/>
                </a:lnTo>
                <a:lnTo>
                  <a:pt x="3527843" y="2306788"/>
                </a:lnTo>
                <a:lnTo>
                  <a:pt x="0" y="2306788"/>
                </a:lnTo>
                <a:close/>
              </a:path>
            </a:pathLst>
          </a:custGeom>
        </p:spPr>
      </p:pic>
      <p:pic>
        <p:nvPicPr>
          <p:cNvPr id="7" name="Picture 6" descr="Business colleagues reviewing project on monitor at workstation in design office">
            <a:extLst>
              <a:ext uri="{FF2B5EF4-FFF2-40B4-BE49-F238E27FC236}">
                <a16:creationId xmlns:a16="http://schemas.microsoft.com/office/drawing/2014/main" id="{E41B4E19-E825-45DB-BDAF-E4EA05622292}"/>
              </a:ext>
            </a:extLst>
          </p:cNvPr>
          <p:cNvPicPr>
            <a:picLocks noChangeAspect="1"/>
          </p:cNvPicPr>
          <p:nvPr/>
        </p:nvPicPr>
        <p:blipFill rotWithShape="1">
          <a:blip r:embed="rId4"/>
          <a:srcRect l="14635" t="16767" r="5283" b="4689"/>
          <a:stretch/>
        </p:blipFill>
        <p:spPr>
          <a:xfrm>
            <a:off x="6853382" y="3367182"/>
            <a:ext cx="5338618" cy="3490818"/>
          </a:xfrm>
          <a:custGeom>
            <a:avLst/>
            <a:gdLst>
              <a:gd name="connsiteX0" fmla="*/ 0 w 3527843"/>
              <a:gd name="connsiteY0" fmla="*/ 0 h 2306788"/>
              <a:gd name="connsiteX1" fmla="*/ 3527843 w 3527843"/>
              <a:gd name="connsiteY1" fmla="*/ 0 h 2306788"/>
              <a:gd name="connsiteX2" fmla="*/ 3527843 w 3527843"/>
              <a:gd name="connsiteY2" fmla="*/ 2306788 h 2306788"/>
              <a:gd name="connsiteX3" fmla="*/ 0 w 3527843"/>
              <a:gd name="connsiteY3" fmla="*/ 2306788 h 2306788"/>
            </a:gdLst>
            <a:ahLst/>
            <a:cxnLst>
              <a:cxn ang="0">
                <a:pos x="connsiteX0" y="connsiteY0"/>
              </a:cxn>
              <a:cxn ang="0">
                <a:pos x="connsiteX1" y="connsiteY1"/>
              </a:cxn>
              <a:cxn ang="0">
                <a:pos x="connsiteX2" y="connsiteY2"/>
              </a:cxn>
              <a:cxn ang="0">
                <a:pos x="connsiteX3" y="connsiteY3"/>
              </a:cxn>
            </a:cxnLst>
            <a:rect l="l" t="t" r="r" b="b"/>
            <a:pathLst>
              <a:path w="3527843" h="2306788">
                <a:moveTo>
                  <a:pt x="0" y="0"/>
                </a:moveTo>
                <a:lnTo>
                  <a:pt x="3527843" y="0"/>
                </a:lnTo>
                <a:lnTo>
                  <a:pt x="3527843" y="2306788"/>
                </a:lnTo>
                <a:lnTo>
                  <a:pt x="0" y="2306788"/>
                </a:lnTo>
                <a:close/>
              </a:path>
            </a:pathLst>
          </a:custGeom>
        </p:spPr>
      </p:pic>
    </p:spTree>
    <p:extLst>
      <p:ext uri="{BB962C8B-B14F-4D97-AF65-F5344CB8AC3E}">
        <p14:creationId xmlns:p14="http://schemas.microsoft.com/office/powerpoint/2010/main" val="36439788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2012859"/>
          </a:xfrm>
        </p:spPr>
        <p:txBody>
          <a:bodyPr/>
          <a:lstStyle/>
          <a:p>
            <a:r>
              <a:rPr lang="en-US" sz="6600"/>
              <a:t>SharePoint Migration Assessment Tool (SMAT)</a:t>
            </a:r>
            <a:endParaRPr lang="en-US" sz="7050">
              <a:cs typeface="Segoe UI"/>
            </a:endParaRPr>
          </a:p>
        </p:txBody>
      </p:sp>
    </p:spTree>
    <p:extLst>
      <p:ext uri="{BB962C8B-B14F-4D97-AF65-F5344CB8AC3E}">
        <p14:creationId xmlns:p14="http://schemas.microsoft.com/office/powerpoint/2010/main" val="8363693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SMAT Overview</a:t>
            </a:r>
            <a:endParaRPr lang="en-US" sz="3529">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9239" y="1189494"/>
            <a:ext cx="11037669" cy="2769989"/>
          </a:xfrm>
        </p:spPr>
        <p:txBody>
          <a:bodyPr vert="horz" wrap="square" lIns="146304" tIns="91440" rIns="146304" bIns="91440" rtlCol="0" anchor="t">
            <a:spAutoFit/>
          </a:bodyPr>
          <a:lstStyle/>
          <a:p>
            <a:pPr marL="335915" indent="-335915"/>
            <a:r>
              <a:rPr lang="en-US" sz="2800">
                <a:solidFill>
                  <a:schemeClr val="tx1">
                    <a:lumMod val="50000"/>
                  </a:schemeClr>
                </a:solidFill>
              </a:rPr>
              <a:t>SMAT is a free command-line tool that scans SharePoint Server environments.  </a:t>
            </a:r>
          </a:p>
          <a:p>
            <a:pPr marL="335915" indent="-335915"/>
            <a:r>
              <a:rPr lang="en-US" sz="2800">
                <a:solidFill>
                  <a:schemeClr val="tx1">
                    <a:lumMod val="50000"/>
                  </a:schemeClr>
                </a:solidFill>
              </a:rPr>
              <a:t>Designed to run without impacting the environment. </a:t>
            </a:r>
            <a:endParaRPr lang="en-US" sz="2800">
              <a:solidFill>
                <a:schemeClr val="tx1">
                  <a:lumMod val="50000"/>
                </a:schemeClr>
              </a:solidFill>
              <a:cs typeface="Segoe UI Light"/>
            </a:endParaRPr>
          </a:p>
          <a:p>
            <a:pPr marL="335915" indent="-335915"/>
            <a:r>
              <a:rPr lang="en-US" sz="2800">
                <a:solidFill>
                  <a:schemeClr val="tx1">
                    <a:lumMod val="50000"/>
                  </a:schemeClr>
                </a:solidFill>
              </a:rPr>
              <a:t>Reports progress in a console window.</a:t>
            </a:r>
            <a:endParaRPr lang="en-US" sz="2800">
              <a:solidFill>
                <a:schemeClr val="tx1">
                  <a:lumMod val="50000"/>
                </a:schemeClr>
              </a:solidFill>
              <a:cs typeface="Segoe UI Light"/>
            </a:endParaRPr>
          </a:p>
          <a:p>
            <a:pPr marL="335915" indent="-335915"/>
            <a:r>
              <a:rPr lang="en-US" sz="2800">
                <a:solidFill>
                  <a:schemeClr val="tx1">
                    <a:lumMod val="50000"/>
                  </a:schemeClr>
                </a:solidFill>
              </a:rPr>
              <a:t>Provides summary and detailed reports on the content that could impact migration to SharePoint Online.</a:t>
            </a:r>
            <a:endParaRPr lang="en-US" sz="2800">
              <a:solidFill>
                <a:schemeClr val="tx1">
                  <a:lumMod val="50000"/>
                </a:schemeClr>
              </a:solidFill>
              <a:cs typeface="Segoe UI Light"/>
            </a:endParaRPr>
          </a:p>
        </p:txBody>
      </p:sp>
    </p:spTree>
    <p:extLst>
      <p:ext uri="{BB962C8B-B14F-4D97-AF65-F5344CB8AC3E}">
        <p14:creationId xmlns:p14="http://schemas.microsoft.com/office/powerpoint/2010/main" val="30994057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SMAT Modes</a:t>
            </a:r>
            <a:endParaRPr lang="en-US" sz="3529">
              <a:solidFill>
                <a:schemeClr val="accent3"/>
              </a:solidFill>
            </a:endParaRPr>
          </a:p>
        </p:txBody>
      </p:sp>
      <p:sp>
        <p:nvSpPr>
          <p:cNvPr id="3" name="Rectangle 2">
            <a:extLst>
              <a:ext uri="{FF2B5EF4-FFF2-40B4-BE49-F238E27FC236}">
                <a16:creationId xmlns:a16="http://schemas.microsoft.com/office/drawing/2014/main" id="{ADDE4F01-0D65-4B44-A69F-946778FD2504}"/>
              </a:ext>
            </a:extLst>
          </p:cNvPr>
          <p:cNvSpPr/>
          <p:nvPr/>
        </p:nvSpPr>
        <p:spPr>
          <a:xfrm>
            <a:off x="269239" y="1189494"/>
            <a:ext cx="11543921" cy="2856167"/>
          </a:xfrm>
          <a:prstGeom prst="rect">
            <a:avLst/>
          </a:prstGeom>
        </p:spPr>
        <p:txBody>
          <a:bodyPr vert="horz" wrap="square" lIns="146304" tIns="91440" rIns="146304" bIns="91440" rtlCol="0" anchor="t">
            <a:spAutoFit/>
          </a:bodyPr>
          <a:lstStyle/>
          <a:p>
            <a:pPr marL="335915" indent="-335915" defTabSz="914367">
              <a:lnSpc>
                <a:spcPct val="90000"/>
              </a:lnSpc>
              <a:spcBef>
                <a:spcPct val="20000"/>
              </a:spcBef>
              <a:buSzPct val="90000"/>
              <a:buFont typeface="Arial" pitchFamily="34" charset="0"/>
              <a:buChar char="•"/>
            </a:pPr>
            <a:r>
              <a:rPr lang="en-US" sz="2800">
                <a:solidFill>
                  <a:schemeClr val="tx1">
                    <a:lumMod val="50000"/>
                  </a:schemeClr>
                </a:solidFill>
                <a:latin typeface="+mj-lt"/>
              </a:rPr>
              <a:t>Assessment (</a:t>
            </a:r>
            <a:r>
              <a:rPr lang="en-US" sz="2800" b="1">
                <a:solidFill>
                  <a:schemeClr val="tx1">
                    <a:lumMod val="50000"/>
                  </a:schemeClr>
                </a:solidFill>
                <a:latin typeface="+mj-lt"/>
              </a:rPr>
              <a:t>SMAT</a:t>
            </a:r>
            <a:r>
              <a:rPr lang="en-US" sz="2800">
                <a:solidFill>
                  <a:schemeClr val="tx1">
                    <a:lumMod val="50000"/>
                  </a:schemeClr>
                </a:solidFill>
                <a:latin typeface="+mj-lt"/>
              </a:rPr>
              <a:t>)</a:t>
            </a:r>
          </a:p>
          <a:p>
            <a:pPr marL="793115" lvl="2" indent="-335915" defTabSz="914367">
              <a:lnSpc>
                <a:spcPct val="90000"/>
              </a:lnSpc>
              <a:spcBef>
                <a:spcPct val="20000"/>
              </a:spcBef>
              <a:buSzPct val="90000"/>
              <a:buFont typeface="Arial" pitchFamily="34" charset="0"/>
              <a:buChar char="•"/>
            </a:pPr>
            <a:r>
              <a:rPr lang="en-US" sz="2800">
                <a:solidFill>
                  <a:schemeClr val="tx1">
                    <a:lumMod val="50000"/>
                  </a:schemeClr>
                </a:solidFill>
                <a:latin typeface="+mj-lt"/>
              </a:rPr>
              <a:t>Default mode</a:t>
            </a:r>
          </a:p>
          <a:p>
            <a:pPr marL="793115" lvl="2" indent="-335915" defTabSz="914367">
              <a:lnSpc>
                <a:spcPct val="90000"/>
              </a:lnSpc>
              <a:spcBef>
                <a:spcPct val="20000"/>
              </a:spcBef>
              <a:buSzPct val="90000"/>
              <a:buFont typeface="Arial" pitchFamily="34" charset="0"/>
              <a:buChar char="•"/>
            </a:pPr>
            <a:r>
              <a:rPr lang="en-US" sz="2800">
                <a:solidFill>
                  <a:schemeClr val="tx1">
                    <a:lumMod val="50000"/>
                  </a:schemeClr>
                </a:solidFill>
                <a:latin typeface="+mj-lt"/>
              </a:rPr>
              <a:t>Scans the SharePoint farm for known migration issues.</a:t>
            </a:r>
          </a:p>
          <a:p>
            <a:pPr marL="335915" indent="-335915" defTabSz="914367">
              <a:lnSpc>
                <a:spcPct val="90000"/>
              </a:lnSpc>
              <a:spcBef>
                <a:spcPct val="20000"/>
              </a:spcBef>
              <a:buSzPct val="90000"/>
              <a:buFont typeface="Arial" pitchFamily="34" charset="0"/>
              <a:buChar char="•"/>
            </a:pPr>
            <a:r>
              <a:rPr lang="en-US" sz="2800">
                <a:solidFill>
                  <a:schemeClr val="tx1">
                    <a:lumMod val="50000"/>
                  </a:schemeClr>
                </a:solidFill>
                <a:latin typeface="+mj-lt"/>
              </a:rPr>
              <a:t>Identity Mapping (</a:t>
            </a:r>
            <a:r>
              <a:rPr lang="en-US" sz="2800" b="1">
                <a:solidFill>
                  <a:schemeClr val="tx1">
                    <a:lumMod val="50000"/>
                  </a:schemeClr>
                </a:solidFill>
                <a:latin typeface="+mj-lt"/>
              </a:rPr>
              <a:t>SMIT</a:t>
            </a:r>
            <a:r>
              <a:rPr lang="en-US" sz="2800">
                <a:solidFill>
                  <a:schemeClr val="tx1">
                    <a:lumMod val="50000"/>
                  </a:schemeClr>
                </a:solidFill>
                <a:latin typeface="+mj-lt"/>
              </a:rPr>
              <a:t>)</a:t>
            </a:r>
          </a:p>
          <a:p>
            <a:pPr marL="793115" lvl="2" indent="-335915" defTabSz="914367">
              <a:lnSpc>
                <a:spcPct val="90000"/>
              </a:lnSpc>
              <a:spcBef>
                <a:spcPct val="20000"/>
              </a:spcBef>
              <a:buSzPct val="90000"/>
              <a:buFont typeface="Arial" pitchFamily="34" charset="0"/>
              <a:buChar char="•"/>
            </a:pPr>
            <a:r>
              <a:rPr lang="en-US" sz="2800">
                <a:solidFill>
                  <a:schemeClr val="tx1">
                    <a:lumMod val="50000"/>
                  </a:schemeClr>
                </a:solidFill>
                <a:latin typeface="+mj-lt"/>
              </a:rPr>
              <a:t>Generates a report of users across SharePoint Server, Active Directory and Azure AD. </a:t>
            </a:r>
          </a:p>
        </p:txBody>
      </p:sp>
    </p:spTree>
    <p:extLst>
      <p:ext uri="{BB962C8B-B14F-4D97-AF65-F5344CB8AC3E}">
        <p14:creationId xmlns:p14="http://schemas.microsoft.com/office/powerpoint/2010/main" val="8340170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SMAT Prerequisites</a:t>
            </a:r>
            <a:endParaRPr lang="en-US" sz="3529">
              <a:solidFill>
                <a:schemeClr val="accent3"/>
              </a:solidFill>
            </a:endParaRPr>
          </a:p>
        </p:txBody>
      </p:sp>
      <p:sp>
        <p:nvSpPr>
          <p:cNvPr id="6" name="Text Placeholder 1">
            <a:extLst>
              <a:ext uri="{FF2B5EF4-FFF2-40B4-BE49-F238E27FC236}">
                <a16:creationId xmlns:a16="http://schemas.microsoft.com/office/drawing/2014/main" id="{E7D6C2FB-6E89-4300-9314-47F388E8AD21}"/>
              </a:ext>
            </a:extLst>
          </p:cNvPr>
          <p:cNvSpPr>
            <a:spLocks noGrp="1"/>
          </p:cNvSpPr>
          <p:nvPr>
            <p:ph type="body" sz="quarter" idx="10"/>
          </p:nvPr>
        </p:nvSpPr>
        <p:spPr>
          <a:xfrm>
            <a:off x="269241" y="1189494"/>
            <a:ext cx="11257474" cy="4548938"/>
          </a:xfrm>
        </p:spPr>
        <p:txBody>
          <a:bodyPr vert="horz" wrap="square" lIns="146304" tIns="91440" rIns="146304" bIns="91440" rtlCol="0" anchor="t">
            <a:spAutoFit/>
          </a:bodyPr>
          <a:lstStyle/>
          <a:p>
            <a:pPr marL="335915" indent="-335915" fontAlgn="base"/>
            <a:r>
              <a:rPr lang="en-US" sz="2800">
                <a:solidFill>
                  <a:schemeClr val="tx1">
                    <a:lumMod val="50000"/>
                  </a:schemeClr>
                </a:solidFill>
              </a:rPr>
              <a:t>Supported Operating Systems:  </a:t>
            </a:r>
            <a:r>
              <a:rPr lang="en-US" sz="2800">
                <a:solidFill>
                  <a:schemeClr val="tx1">
                    <a:lumMod val="50000"/>
                  </a:schemeClr>
                </a:solidFill>
                <a:latin typeface="+mj-lt"/>
              </a:rPr>
              <a:t>Windows Server 2008, 2012</a:t>
            </a:r>
            <a:endParaRPr lang="en-US"/>
          </a:p>
          <a:p>
            <a:pPr marL="335915" indent="-335915" fontAlgn="base"/>
            <a:r>
              <a:rPr lang="en-US" sz="2800">
                <a:solidFill>
                  <a:schemeClr val="tx1">
                    <a:lumMod val="50000"/>
                  </a:schemeClr>
                </a:solidFill>
              </a:rPr>
              <a:t>Supported versions of SharePoint Server: </a:t>
            </a:r>
            <a:r>
              <a:rPr lang="en-US" sz="2800">
                <a:solidFill>
                  <a:schemeClr val="tx1">
                    <a:lumMod val="50000"/>
                  </a:schemeClr>
                </a:solidFill>
                <a:latin typeface="+mj-lt"/>
              </a:rPr>
              <a:t>2010, 2013, 2016</a:t>
            </a:r>
            <a:endParaRPr lang="en-US" sz="2800">
              <a:solidFill>
                <a:schemeClr val="tx1">
                  <a:lumMod val="50000"/>
                </a:schemeClr>
              </a:solidFill>
              <a:latin typeface="+mj-lt"/>
              <a:cs typeface="Segoe UI Light"/>
            </a:endParaRPr>
          </a:p>
          <a:p>
            <a:pPr marL="572135" lvl="1" indent="-236220" fontAlgn="base"/>
            <a:r>
              <a:rPr lang="en-US" sz="2800">
                <a:solidFill>
                  <a:schemeClr val="tx1">
                    <a:lumMod val="50000"/>
                  </a:schemeClr>
                </a:solidFill>
                <a:latin typeface="+mj-lt"/>
              </a:rPr>
              <a:t>English Language Only</a:t>
            </a:r>
            <a:endParaRPr lang="en-US" sz="2800">
              <a:solidFill>
                <a:schemeClr val="tx1">
                  <a:lumMod val="50000"/>
                </a:schemeClr>
              </a:solidFill>
              <a:latin typeface="+mj-lt"/>
              <a:cs typeface="Segoe UI Light"/>
            </a:endParaRPr>
          </a:p>
          <a:p>
            <a:pPr marL="335915" indent="-335915"/>
            <a:r>
              <a:rPr lang="en-US" sz="2800">
                <a:solidFill>
                  <a:schemeClr val="tx1">
                    <a:lumMod val="50000"/>
                  </a:schemeClr>
                </a:solidFill>
              </a:rPr>
              <a:t>Download </a:t>
            </a:r>
            <a:r>
              <a:rPr lang="en-US" sz="2800">
                <a:latin typeface="+mj-lt"/>
                <a:hlinkClick r:id="rId3"/>
              </a:rPr>
              <a:t>https://aka.ms/smat</a:t>
            </a:r>
            <a:r>
              <a:rPr lang="en-US" sz="2800">
                <a:latin typeface="+mj-lt"/>
              </a:rPr>
              <a:t> </a:t>
            </a:r>
            <a:r>
              <a:rPr lang="en-US" sz="2800">
                <a:solidFill>
                  <a:schemeClr val="tx1">
                    <a:lumMod val="50000"/>
                  </a:schemeClr>
                </a:solidFill>
              </a:rPr>
              <a:t>and extract the ZIP </a:t>
            </a:r>
            <a:endParaRPr lang="en-US" sz="2800">
              <a:solidFill>
                <a:schemeClr val="tx1">
                  <a:lumMod val="50000"/>
                </a:schemeClr>
              </a:solidFill>
              <a:cs typeface="Segoe UI Light"/>
            </a:endParaRPr>
          </a:p>
          <a:p>
            <a:pPr marL="335915" indent="-335915"/>
            <a:r>
              <a:rPr lang="en-US" sz="2800">
                <a:solidFill>
                  <a:schemeClr val="tx1">
                    <a:lumMod val="50000"/>
                  </a:schemeClr>
                </a:solidFill>
              </a:rPr>
              <a:t>SMAT tool permission requirements:</a:t>
            </a:r>
            <a:endParaRPr lang="en-US" sz="2800">
              <a:solidFill>
                <a:schemeClr val="tx1">
                  <a:lumMod val="50000"/>
                </a:schemeClr>
              </a:solidFill>
              <a:cs typeface="Segoe UI Light"/>
            </a:endParaRPr>
          </a:p>
          <a:p>
            <a:pPr marL="572135" lvl="1" indent="-236220"/>
            <a:r>
              <a:rPr lang="en-US" sz="2400">
                <a:solidFill>
                  <a:schemeClr val="tx1">
                    <a:lumMod val="50000"/>
                  </a:schemeClr>
                </a:solidFill>
                <a:latin typeface="+mj-lt"/>
              </a:rPr>
              <a:t>Member of Farm Administrators Group</a:t>
            </a:r>
            <a:endParaRPr lang="en-US" sz="2400">
              <a:solidFill>
                <a:schemeClr val="tx1">
                  <a:lumMod val="50000"/>
                </a:schemeClr>
              </a:solidFill>
              <a:latin typeface="+mj-lt"/>
              <a:cs typeface="Segoe UI Light"/>
            </a:endParaRPr>
          </a:p>
          <a:p>
            <a:pPr marL="572135" lvl="1" indent="-236220"/>
            <a:r>
              <a:rPr lang="en-US" sz="2400">
                <a:solidFill>
                  <a:schemeClr val="tx1">
                    <a:lumMod val="50000"/>
                  </a:schemeClr>
                </a:solidFill>
                <a:latin typeface="+mj-lt"/>
              </a:rPr>
              <a:t>Read access to all Web Applications</a:t>
            </a:r>
            <a:endParaRPr lang="en-US" sz="2400">
              <a:solidFill>
                <a:schemeClr val="tx1">
                  <a:lumMod val="50000"/>
                </a:schemeClr>
              </a:solidFill>
              <a:latin typeface="+mj-lt"/>
              <a:cs typeface="Segoe UI Light"/>
            </a:endParaRPr>
          </a:p>
          <a:p>
            <a:pPr marL="572135" lvl="1" indent="-236220"/>
            <a:r>
              <a:rPr lang="en-US" sz="2400">
                <a:solidFill>
                  <a:schemeClr val="tx1">
                    <a:lumMod val="50000"/>
                  </a:schemeClr>
                </a:solidFill>
                <a:latin typeface="+mj-lt"/>
              </a:rPr>
              <a:t>Explicit Full Control permissions to the User Profile Service Application</a:t>
            </a:r>
            <a:endParaRPr lang="en-US" sz="2400">
              <a:solidFill>
                <a:schemeClr val="tx1">
                  <a:lumMod val="50000"/>
                </a:schemeClr>
              </a:solidFill>
              <a:latin typeface="+mj-lt"/>
              <a:cs typeface="Segoe UI Light"/>
            </a:endParaRPr>
          </a:p>
          <a:p>
            <a:pPr marL="335915" indent="-335915"/>
            <a:r>
              <a:rPr lang="en-US" sz="2800">
                <a:solidFill>
                  <a:schemeClr val="tx1">
                    <a:lumMod val="50000"/>
                  </a:schemeClr>
                </a:solidFill>
              </a:rPr>
              <a:t>Pre-flight validation ensures the account has enough permissions prior to scanning the environment</a:t>
            </a:r>
            <a:endParaRPr lang="en-US" sz="2800">
              <a:solidFill>
                <a:schemeClr val="tx1">
                  <a:lumMod val="50000"/>
                </a:schemeClr>
              </a:solidFill>
              <a:cs typeface="Segoe UI Light"/>
            </a:endParaRPr>
          </a:p>
        </p:txBody>
      </p:sp>
    </p:spTree>
    <p:extLst>
      <p:ext uri="{BB962C8B-B14F-4D97-AF65-F5344CB8AC3E}">
        <p14:creationId xmlns:p14="http://schemas.microsoft.com/office/powerpoint/2010/main" val="22269005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a:solidFill>
                  <a:schemeClr val="tx2"/>
                </a:solidFill>
              </a:rPr>
              <a:t>How to view this presentation?</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type="body" sz="quarter" idx="13"/>
          </p:nvPr>
        </p:nvSpPr>
        <p:spPr>
          <a:xfrm>
            <a:off x="403144" y="1400592"/>
            <a:ext cx="11172383" cy="4955345"/>
          </a:xfrm>
        </p:spPr>
        <p:txBody>
          <a:bodyPr/>
          <a:lstStyle/>
          <a:p>
            <a:pPr>
              <a:spcAft>
                <a:spcPts val="0"/>
              </a:spcAft>
            </a:pPr>
            <a:r>
              <a:rPr lang="en-US"/>
              <a:t>To switch to the </a:t>
            </a:r>
            <a:r>
              <a:rPr lang="en-US" b="1"/>
              <a:t>Notes Page </a:t>
            </a:r>
            <a:r>
              <a:rPr lang="en-US"/>
              <a:t>view:</a:t>
            </a:r>
          </a:p>
          <a:p>
            <a:pPr lvl="1"/>
            <a:r>
              <a:rPr lang="en-US"/>
              <a:t>On the ribbon, select the </a:t>
            </a:r>
            <a:r>
              <a:rPr lang="en-US" b="1"/>
              <a:t>View </a:t>
            </a:r>
            <a:r>
              <a:rPr lang="en-US"/>
              <a:t>tab, and then select </a:t>
            </a:r>
            <a:r>
              <a:rPr lang="en-US" b="1"/>
              <a:t>Notes Page</a:t>
            </a:r>
          </a:p>
          <a:p>
            <a:pPr lvl="1"/>
            <a:endParaRPr lang="en-US"/>
          </a:p>
          <a:p>
            <a:pPr>
              <a:spcAft>
                <a:spcPts val="0"/>
              </a:spcAft>
            </a:pPr>
            <a:r>
              <a:rPr lang="en-US"/>
              <a:t>To navigate through notes, use the Page Up and Page Down keys</a:t>
            </a:r>
          </a:p>
          <a:p>
            <a:pPr lvl="1"/>
            <a:r>
              <a:rPr lang="en-US"/>
              <a:t>Zoom in or zoom out, if required</a:t>
            </a:r>
          </a:p>
          <a:p>
            <a:pPr lvl="1"/>
            <a:endParaRPr lang="en-US"/>
          </a:p>
          <a:p>
            <a:pPr>
              <a:spcAft>
                <a:spcPts val="0"/>
              </a:spcAft>
            </a:pPr>
            <a:r>
              <a:rPr lang="en-US"/>
              <a:t>In the </a:t>
            </a:r>
            <a:r>
              <a:rPr lang="en-US" b="1"/>
              <a:t>Notes Page </a:t>
            </a:r>
            <a:r>
              <a:rPr lang="en-US"/>
              <a:t>view, you can:</a:t>
            </a:r>
          </a:p>
          <a:p>
            <a:pPr lvl="1"/>
            <a:r>
              <a:rPr lang="en-US"/>
              <a:t>Read any supporting text—now, or after the delivery</a:t>
            </a:r>
          </a:p>
          <a:p>
            <a:pPr lvl="1"/>
            <a:r>
              <a:rPr lang="en-US"/>
              <a:t>Add notes to your copy of the presentation, if required</a:t>
            </a:r>
          </a:p>
          <a:p>
            <a:pPr lvl="1"/>
            <a:endParaRPr lang="en-US"/>
          </a:p>
          <a:p>
            <a:pPr>
              <a:spcAft>
                <a:spcPts val="0"/>
              </a:spcAft>
            </a:pPr>
            <a:r>
              <a:rPr lang="en-US"/>
              <a:t>Take the presentation files home with you</a:t>
            </a:r>
          </a:p>
          <a:p>
            <a:endParaRPr lang="en-US"/>
          </a:p>
        </p:txBody>
      </p:sp>
    </p:spTree>
    <p:extLst>
      <p:ext uri="{BB962C8B-B14F-4D97-AF65-F5344CB8AC3E}">
        <p14:creationId xmlns:p14="http://schemas.microsoft.com/office/powerpoint/2010/main" val="4089474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SMAT Assessment Scans</a:t>
            </a:r>
            <a:endParaRPr lang="en-US" sz="3529">
              <a:solidFill>
                <a:schemeClr val="accent3"/>
              </a:solidFill>
            </a:endParaRPr>
          </a:p>
        </p:txBody>
      </p:sp>
      <p:graphicFrame>
        <p:nvGraphicFramePr>
          <p:cNvPr id="2" name="Diagram 1">
            <a:extLst>
              <a:ext uri="{FF2B5EF4-FFF2-40B4-BE49-F238E27FC236}">
                <a16:creationId xmlns:a16="http://schemas.microsoft.com/office/drawing/2014/main" id="{9C03DC81-EF19-4CE4-A7F9-AA9230B1A299}"/>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963780044"/>
              </p:ext>
            </p:extLst>
          </p:nvPr>
        </p:nvGraphicFramePr>
        <p:xfrm>
          <a:off x="599440" y="940526"/>
          <a:ext cx="11323320" cy="59174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637031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SMAT Executables</a:t>
            </a:r>
            <a:endParaRPr lang="en-US" sz="3529">
              <a:solidFill>
                <a:schemeClr val="accent3"/>
              </a:solidFill>
            </a:endParaRPr>
          </a:p>
        </p:txBody>
      </p:sp>
      <p:graphicFrame>
        <p:nvGraphicFramePr>
          <p:cNvPr id="2" name="Diagram 1">
            <a:extLst>
              <a:ext uri="{FF2B5EF4-FFF2-40B4-BE49-F238E27FC236}">
                <a16:creationId xmlns:a16="http://schemas.microsoft.com/office/drawing/2014/main" id="{9C03DC81-EF19-4CE4-A7F9-AA9230B1A299}"/>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525001248"/>
              </p:ext>
            </p:extLst>
          </p:nvPr>
        </p:nvGraphicFramePr>
        <p:xfrm>
          <a:off x="599440" y="1189176"/>
          <a:ext cx="11323320" cy="49271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892142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2012859"/>
          </a:xfrm>
        </p:spPr>
        <p:txBody>
          <a:bodyPr/>
          <a:lstStyle/>
          <a:p>
            <a:r>
              <a:rPr lang="en-US" sz="6600"/>
              <a:t>SharePoint Migration Assessment Tool: Configuration Settings</a:t>
            </a:r>
            <a:endParaRPr lang="en-US" sz="7050">
              <a:cs typeface="Segoe UI"/>
            </a:endParaRPr>
          </a:p>
        </p:txBody>
      </p:sp>
    </p:spTree>
    <p:extLst>
      <p:ext uri="{BB962C8B-B14F-4D97-AF65-F5344CB8AC3E}">
        <p14:creationId xmlns:p14="http://schemas.microsoft.com/office/powerpoint/2010/main" val="115241969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SMAT Configuration Settings Overview</a:t>
            </a:r>
            <a:endParaRPr lang="en-US" sz="3529">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9239" y="1189494"/>
            <a:ext cx="11543921" cy="3804118"/>
          </a:xfrm>
        </p:spPr>
        <p:txBody>
          <a:bodyPr vert="horz" wrap="square" lIns="146304" tIns="91440" rIns="146304" bIns="91440" rtlCol="0" anchor="t">
            <a:spAutoFit/>
          </a:bodyPr>
          <a:lstStyle/>
          <a:p>
            <a:r>
              <a:rPr lang="en-US" sz="2800">
                <a:solidFill>
                  <a:schemeClr val="tx1">
                    <a:lumMod val="50000"/>
                  </a:schemeClr>
                </a:solidFill>
                <a:cs typeface="Segoe UI Light"/>
              </a:rPr>
              <a:t>The SMAT tool can allow for customization based on what needs to be identified or how the tool should perform. </a:t>
            </a:r>
          </a:p>
          <a:p>
            <a:r>
              <a:rPr lang="en-US" sz="2800">
                <a:solidFill>
                  <a:schemeClr val="tx1">
                    <a:lumMod val="50000"/>
                  </a:schemeClr>
                </a:solidFill>
                <a:cs typeface="Segoe UI Light"/>
              </a:rPr>
              <a:t>The customization allows admins to:</a:t>
            </a:r>
          </a:p>
          <a:p>
            <a:pPr lvl="1"/>
            <a:r>
              <a:rPr lang="en-US" sz="2800">
                <a:solidFill>
                  <a:schemeClr val="tx1">
                    <a:lumMod val="50000"/>
                  </a:schemeClr>
                </a:solidFill>
                <a:latin typeface="+mj-lt"/>
                <a:cs typeface="Segoe UI Light"/>
              </a:rPr>
              <a:t>Change output of logs</a:t>
            </a:r>
          </a:p>
          <a:p>
            <a:pPr lvl="1"/>
            <a:r>
              <a:rPr lang="en-US" sz="2800">
                <a:solidFill>
                  <a:schemeClr val="tx1">
                    <a:lumMod val="50000"/>
                  </a:schemeClr>
                </a:solidFill>
                <a:latin typeface="+mj-lt"/>
                <a:cs typeface="Segoe UI Light"/>
              </a:rPr>
              <a:t>Schedule the scan</a:t>
            </a:r>
          </a:p>
          <a:p>
            <a:pPr lvl="1"/>
            <a:r>
              <a:rPr lang="en-US" sz="2800">
                <a:solidFill>
                  <a:schemeClr val="tx1">
                    <a:lumMod val="50000"/>
                  </a:schemeClr>
                </a:solidFill>
                <a:latin typeface="+mj-lt"/>
                <a:cs typeface="Segoe UI Light"/>
              </a:rPr>
              <a:t>Exclude sites</a:t>
            </a:r>
          </a:p>
          <a:p>
            <a:pPr lvl="1"/>
            <a:r>
              <a:rPr lang="en-US" sz="2800">
                <a:solidFill>
                  <a:schemeClr val="tx1">
                    <a:lumMod val="50000"/>
                  </a:schemeClr>
                </a:solidFill>
                <a:latin typeface="+mj-lt"/>
                <a:cs typeface="Segoe UI Light"/>
              </a:rPr>
              <a:t>Exclude scans </a:t>
            </a:r>
          </a:p>
          <a:p>
            <a:pPr marL="335915" lvl="1" indent="0">
              <a:buNone/>
            </a:pPr>
            <a:endParaRPr lang="en-US" sz="2800">
              <a:solidFill>
                <a:schemeClr val="tx1">
                  <a:lumMod val="50000"/>
                </a:schemeClr>
              </a:solidFill>
              <a:latin typeface="+mj-lt"/>
              <a:cs typeface="Segoe UI Light"/>
            </a:endParaRPr>
          </a:p>
        </p:txBody>
      </p:sp>
    </p:spTree>
    <p:extLst>
      <p:ext uri="{BB962C8B-B14F-4D97-AF65-F5344CB8AC3E}">
        <p14:creationId xmlns:p14="http://schemas.microsoft.com/office/powerpoint/2010/main" val="6538452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SMAT: Remove Sites From Scanning</a:t>
            </a:r>
            <a:br>
              <a:rPr lang="en-US" sz="4313">
                <a:solidFill>
                  <a:schemeClr val="accent3"/>
                </a:solidFill>
              </a:rPr>
            </a:br>
            <a:endParaRPr lang="en-US" sz="3529">
              <a:solidFill>
                <a:schemeClr val="accent3"/>
              </a:solidFill>
            </a:endParaRPr>
          </a:p>
        </p:txBody>
      </p:sp>
      <p:sp>
        <p:nvSpPr>
          <p:cNvPr id="6" name="Text Placeholder 1">
            <a:extLst>
              <a:ext uri="{FF2B5EF4-FFF2-40B4-BE49-F238E27FC236}">
                <a16:creationId xmlns:a16="http://schemas.microsoft.com/office/drawing/2014/main" id="{E7D6C2FB-6E89-4300-9314-47F388E8AD21}"/>
              </a:ext>
            </a:extLst>
          </p:cNvPr>
          <p:cNvSpPr>
            <a:spLocks noGrp="1"/>
          </p:cNvSpPr>
          <p:nvPr>
            <p:ph type="body" sz="quarter" idx="10"/>
          </p:nvPr>
        </p:nvSpPr>
        <p:spPr>
          <a:xfrm>
            <a:off x="269241" y="1189494"/>
            <a:ext cx="11367043" cy="5370124"/>
          </a:xfrm>
        </p:spPr>
        <p:txBody>
          <a:bodyPr vert="horz" wrap="square" lIns="146304" tIns="91440" rIns="146304" bIns="91440" rtlCol="0" anchor="t">
            <a:spAutoFit/>
          </a:bodyPr>
          <a:lstStyle/>
          <a:p>
            <a:pPr marL="335915" indent="-335915"/>
            <a:r>
              <a:rPr lang="en-US" sz="2800">
                <a:solidFill>
                  <a:schemeClr val="tx1">
                    <a:lumMod val="50000"/>
                  </a:schemeClr>
                </a:solidFill>
              </a:rPr>
              <a:t>There are multiple ways to exclude sites from the scan.</a:t>
            </a:r>
          </a:p>
          <a:p>
            <a:pPr marL="335915" indent="-335915"/>
            <a:r>
              <a:rPr lang="en-US" sz="2800">
                <a:solidFill>
                  <a:schemeClr val="tx1">
                    <a:lumMod val="50000"/>
                  </a:schemeClr>
                </a:solidFill>
              </a:rPr>
              <a:t>Removing unwanted sites reduces overall execution time. </a:t>
            </a:r>
          </a:p>
          <a:p>
            <a:pPr marL="335915" indent="-335915"/>
            <a:r>
              <a:rPr lang="en-US" sz="2800">
                <a:solidFill>
                  <a:schemeClr val="tx1">
                    <a:lumMod val="50000"/>
                  </a:schemeClr>
                </a:solidFill>
              </a:rPr>
              <a:t>Open the </a:t>
            </a:r>
            <a:r>
              <a:rPr lang="en-US" sz="2800">
                <a:solidFill>
                  <a:schemeClr val="accent3"/>
                </a:solidFill>
              </a:rPr>
              <a:t>SkipSitesList.csv </a:t>
            </a:r>
            <a:r>
              <a:rPr lang="en-US" sz="2800">
                <a:solidFill>
                  <a:schemeClr val="tx1">
                    <a:lumMod val="50000"/>
                  </a:schemeClr>
                </a:solidFill>
              </a:rPr>
              <a:t>file found in the same directory as the smat.exe.</a:t>
            </a:r>
            <a:endParaRPr lang="en-US" sz="2800">
              <a:solidFill>
                <a:schemeClr val="tx1">
                  <a:lumMod val="50000"/>
                </a:schemeClr>
              </a:solidFill>
              <a:cs typeface="Segoe UI Light"/>
            </a:endParaRPr>
          </a:p>
          <a:p>
            <a:pPr marL="335915" indent="-335915"/>
            <a:r>
              <a:rPr lang="en-US" sz="2800">
                <a:solidFill>
                  <a:schemeClr val="tx1">
                    <a:lumMod val="50000"/>
                  </a:schemeClr>
                </a:solidFill>
              </a:rPr>
              <a:t>Add one entry per row:</a:t>
            </a:r>
            <a:endParaRPr lang="en-US" sz="2800">
              <a:solidFill>
                <a:schemeClr val="tx1">
                  <a:lumMod val="50000"/>
                </a:schemeClr>
              </a:solidFill>
              <a:cs typeface="Segoe UI Light"/>
            </a:endParaRPr>
          </a:p>
          <a:p>
            <a:pPr marL="0" indent="0">
              <a:buNone/>
            </a:pPr>
            <a:endParaRPr lang="en-US" sz="2800">
              <a:solidFill>
                <a:schemeClr val="tx1">
                  <a:lumMod val="50000"/>
                </a:schemeClr>
              </a:solidFill>
            </a:endParaRPr>
          </a:p>
          <a:p>
            <a:pPr marL="0" indent="0">
              <a:buNone/>
            </a:pPr>
            <a:br>
              <a:rPr lang="en-US" sz="2350">
                <a:solidFill>
                  <a:schemeClr val="tx1">
                    <a:lumMod val="50000"/>
                  </a:schemeClr>
                </a:solidFill>
                <a:latin typeface="+mj-lt"/>
              </a:rPr>
            </a:br>
            <a:br>
              <a:rPr lang="en-US" sz="2350">
                <a:solidFill>
                  <a:schemeClr val="tx1">
                    <a:lumMod val="50000"/>
                  </a:schemeClr>
                </a:solidFill>
                <a:latin typeface="+mj-lt"/>
              </a:rPr>
            </a:br>
            <a:br>
              <a:rPr lang="en-US" sz="2350">
                <a:solidFill>
                  <a:schemeClr val="tx1">
                    <a:lumMod val="50000"/>
                  </a:schemeClr>
                </a:solidFill>
                <a:latin typeface="+mj-lt"/>
              </a:rPr>
            </a:br>
            <a:br>
              <a:rPr lang="en-US" sz="2350">
                <a:solidFill>
                  <a:schemeClr val="tx1">
                    <a:lumMod val="50000"/>
                  </a:schemeClr>
                </a:solidFill>
                <a:latin typeface="+mj-lt"/>
              </a:rPr>
            </a:br>
            <a:br>
              <a:rPr lang="en-US" sz="2350">
                <a:solidFill>
                  <a:schemeClr val="tx1">
                    <a:lumMod val="50000"/>
                  </a:schemeClr>
                </a:solidFill>
                <a:latin typeface="+mj-lt"/>
              </a:rPr>
            </a:br>
            <a:br>
              <a:rPr lang="en-US" sz="2350">
                <a:solidFill>
                  <a:schemeClr val="tx1">
                    <a:lumMod val="50000"/>
                  </a:schemeClr>
                </a:solidFill>
                <a:latin typeface="+mj-lt"/>
              </a:rPr>
            </a:br>
            <a:endParaRPr lang="en-US">
              <a:solidFill>
                <a:schemeClr val="tx1">
                  <a:lumMod val="50000"/>
                </a:schemeClr>
              </a:solidFill>
              <a:latin typeface="+mj-lt"/>
              <a:cs typeface="Segoe UI Light"/>
            </a:endParaRPr>
          </a:p>
        </p:txBody>
      </p:sp>
      <p:graphicFrame>
        <p:nvGraphicFramePr>
          <p:cNvPr id="2" name="Table 2">
            <a:extLst>
              <a:ext uri="{FF2B5EF4-FFF2-40B4-BE49-F238E27FC236}">
                <a16:creationId xmlns:a16="http://schemas.microsoft.com/office/drawing/2014/main" id="{C73198AF-B562-4F8A-91F9-1D601650B284}"/>
              </a:ext>
            </a:extLst>
          </p:cNvPr>
          <p:cNvGraphicFramePr>
            <a:graphicFrameLocks noGrp="1"/>
          </p:cNvGraphicFramePr>
          <p:nvPr>
            <p:extLst>
              <p:ext uri="{D42A27DB-BD31-4B8C-83A1-F6EECF244321}">
                <p14:modId xmlns:p14="http://schemas.microsoft.com/office/powerpoint/2010/main" val="3601990973"/>
              </p:ext>
            </p:extLst>
          </p:nvPr>
        </p:nvGraphicFramePr>
        <p:xfrm>
          <a:off x="1538288" y="3679993"/>
          <a:ext cx="9115424" cy="2577166"/>
        </p:xfrm>
        <a:graphic>
          <a:graphicData uri="http://schemas.openxmlformats.org/drawingml/2006/table">
            <a:tbl>
              <a:tblPr firstRow="1" bandRow="1">
                <a:tableStyleId>{EB344D84-9AFB-497E-A393-DC336BA19D2E}</a:tableStyleId>
              </a:tblPr>
              <a:tblGrid>
                <a:gridCol w="4290151">
                  <a:extLst>
                    <a:ext uri="{9D8B030D-6E8A-4147-A177-3AD203B41FA5}">
                      <a16:colId xmlns:a16="http://schemas.microsoft.com/office/drawing/2014/main" val="1178100741"/>
                    </a:ext>
                  </a:extLst>
                </a:gridCol>
                <a:gridCol w="4825273">
                  <a:extLst>
                    <a:ext uri="{9D8B030D-6E8A-4147-A177-3AD203B41FA5}">
                      <a16:colId xmlns:a16="http://schemas.microsoft.com/office/drawing/2014/main" val="3483202926"/>
                    </a:ext>
                  </a:extLst>
                </a:gridCol>
              </a:tblGrid>
              <a:tr h="382606">
                <a:tc>
                  <a:txBody>
                    <a:bodyPr/>
                    <a:lstStyle/>
                    <a:p>
                      <a:r>
                        <a:rPr lang="en-US" sz="1800"/>
                        <a:t>URL Type</a:t>
                      </a:r>
                      <a:endParaRPr lang="en-US" sz="1800">
                        <a:solidFill>
                          <a:schemeClr val="tx1">
                            <a:lumMod val="50000"/>
                          </a:schemeClr>
                        </a:solidFill>
                      </a:endParaRPr>
                    </a:p>
                  </a:txBody>
                  <a:tcPr/>
                </a:tc>
                <a:tc>
                  <a:txBody>
                    <a:bodyPr/>
                    <a:lstStyle/>
                    <a:p>
                      <a:r>
                        <a:rPr lang="en-US" sz="1800"/>
                        <a:t>Behavior</a:t>
                      </a:r>
                      <a:endParaRPr lang="en-US" sz="1800">
                        <a:solidFill>
                          <a:schemeClr val="tx1">
                            <a:lumMod val="50000"/>
                          </a:schemeClr>
                        </a:solidFill>
                      </a:endParaRPr>
                    </a:p>
                  </a:txBody>
                  <a:tcPr/>
                </a:tc>
                <a:extLst>
                  <a:ext uri="{0D108BD9-81ED-4DB2-BD59-A6C34878D82A}">
                    <a16:rowId xmlns:a16="http://schemas.microsoft.com/office/drawing/2014/main" val="4231101646"/>
                  </a:ext>
                </a:extLst>
              </a:tr>
              <a:tr h="597495">
                <a:tc>
                  <a:txBody>
                    <a:bodyPr/>
                    <a:lstStyle/>
                    <a:p>
                      <a:r>
                        <a:rPr lang="en-US" sz="1800" kern="1200">
                          <a:solidFill>
                            <a:schemeClr val="tx1">
                              <a:lumMod val="50000"/>
                            </a:schemeClr>
                          </a:solidFill>
                        </a:rPr>
                        <a:t>http://team.contoso.com/sites/projecta</a:t>
                      </a:r>
                      <a:endParaRPr lang="en-US" sz="1800">
                        <a:solidFill>
                          <a:schemeClr val="tx1">
                            <a:lumMod val="50000"/>
                          </a:schemeClr>
                        </a:solidFill>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schemeClr>
                          </a:solidFill>
                        </a:rPr>
                        <a:t>Excludes one site collection.</a:t>
                      </a:r>
                    </a:p>
                    <a:p>
                      <a:endParaRPr lang="en-US" sz="1800">
                        <a:solidFill>
                          <a:schemeClr val="tx1">
                            <a:lumMod val="50000"/>
                          </a:schemeClr>
                        </a:solidFill>
                      </a:endParaRPr>
                    </a:p>
                  </a:txBody>
                  <a:tcPr/>
                </a:tc>
                <a:extLst>
                  <a:ext uri="{0D108BD9-81ED-4DB2-BD59-A6C34878D82A}">
                    <a16:rowId xmlns:a16="http://schemas.microsoft.com/office/drawing/2014/main" val="4221693871"/>
                  </a:ext>
                </a:extLst>
              </a:tr>
              <a:tr h="597495">
                <a:tc>
                  <a:txBody>
                    <a:bodyPr/>
                    <a:lstStyle/>
                    <a:p>
                      <a:r>
                        <a:rPr lang="en-US" sz="1800">
                          <a:solidFill>
                            <a:schemeClr val="tx1">
                              <a:lumMod val="50000"/>
                            </a:schemeClr>
                          </a:solidFill>
                        </a:rPr>
                        <a:t>/personal/</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a:solidFill>
                            <a:schemeClr val="tx1">
                              <a:lumMod val="50000"/>
                            </a:schemeClr>
                          </a:solidFill>
                        </a:rPr>
                        <a:t>Excludes any site collection that has /personal/ in the site collection URL</a:t>
                      </a:r>
                    </a:p>
                    <a:p>
                      <a:endParaRPr lang="en-US" sz="1800">
                        <a:solidFill>
                          <a:schemeClr val="tx1">
                            <a:lumMod val="50000"/>
                          </a:schemeClr>
                        </a:solidFill>
                      </a:endParaRPr>
                    </a:p>
                  </a:txBody>
                  <a:tcPr/>
                </a:tc>
                <a:extLst>
                  <a:ext uri="{0D108BD9-81ED-4DB2-BD59-A6C34878D82A}">
                    <a16:rowId xmlns:a16="http://schemas.microsoft.com/office/drawing/2014/main" val="215404841"/>
                  </a:ext>
                </a:extLst>
              </a:tr>
              <a:tr h="382606">
                <a:tc>
                  <a:txBody>
                    <a:bodyPr/>
                    <a:lstStyle/>
                    <a:p>
                      <a:r>
                        <a:rPr lang="en-US" sz="1800" kern="1200">
                          <a:solidFill>
                            <a:schemeClr val="tx1">
                              <a:lumMod val="50000"/>
                            </a:schemeClr>
                          </a:solidFill>
                        </a:rPr>
                        <a:t>http://portal.tailspintoys.com </a:t>
                      </a:r>
                      <a:endParaRPr lang="en-US" sz="1800">
                        <a:solidFill>
                          <a:schemeClr val="tx1">
                            <a:lumMod val="50000"/>
                          </a:schemeClr>
                        </a:solidFill>
                      </a:endParaRPr>
                    </a:p>
                  </a:txBody>
                  <a:tcPr/>
                </a:tc>
                <a:tc>
                  <a:txBody>
                    <a:bodyPr/>
                    <a:lstStyle/>
                    <a:p>
                      <a:r>
                        <a:rPr lang="en-US" sz="1800" kern="1200">
                          <a:solidFill>
                            <a:schemeClr val="tx1">
                              <a:lumMod val="50000"/>
                            </a:schemeClr>
                          </a:solidFill>
                        </a:rPr>
                        <a:t>Excludes any URL under http://portal.tailspintoys.com</a:t>
                      </a:r>
                      <a:endParaRPr lang="en-US" sz="1800">
                        <a:solidFill>
                          <a:schemeClr val="tx1">
                            <a:lumMod val="50000"/>
                          </a:schemeClr>
                        </a:solidFill>
                      </a:endParaRPr>
                    </a:p>
                  </a:txBody>
                  <a:tcPr/>
                </a:tc>
                <a:extLst>
                  <a:ext uri="{0D108BD9-81ED-4DB2-BD59-A6C34878D82A}">
                    <a16:rowId xmlns:a16="http://schemas.microsoft.com/office/drawing/2014/main" val="943229916"/>
                  </a:ext>
                </a:extLst>
              </a:tr>
            </a:tbl>
          </a:graphicData>
        </a:graphic>
      </p:graphicFrame>
    </p:spTree>
    <p:extLst>
      <p:ext uri="{BB962C8B-B14F-4D97-AF65-F5344CB8AC3E}">
        <p14:creationId xmlns:p14="http://schemas.microsoft.com/office/powerpoint/2010/main" val="255441397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SMAT: Modify Scans </a:t>
            </a:r>
            <a:endParaRPr lang="en-US" sz="3529">
              <a:solidFill>
                <a:schemeClr val="accent3"/>
              </a:solidFill>
            </a:endParaRPr>
          </a:p>
        </p:txBody>
      </p:sp>
      <p:sp>
        <p:nvSpPr>
          <p:cNvPr id="6" name="Text Placeholder 1">
            <a:extLst>
              <a:ext uri="{FF2B5EF4-FFF2-40B4-BE49-F238E27FC236}">
                <a16:creationId xmlns:a16="http://schemas.microsoft.com/office/drawing/2014/main" id="{E7D6C2FB-6E89-4300-9314-47F388E8AD21}"/>
              </a:ext>
            </a:extLst>
          </p:cNvPr>
          <p:cNvSpPr>
            <a:spLocks noGrp="1"/>
          </p:cNvSpPr>
          <p:nvPr>
            <p:ph type="body" sz="quarter" idx="10"/>
          </p:nvPr>
        </p:nvSpPr>
        <p:spPr>
          <a:xfrm>
            <a:off x="266920" y="1067348"/>
            <a:ext cx="11367043" cy="2856167"/>
          </a:xfrm>
        </p:spPr>
        <p:txBody>
          <a:bodyPr/>
          <a:lstStyle/>
          <a:p>
            <a:r>
              <a:rPr lang="en-US" sz="2800">
                <a:solidFill>
                  <a:schemeClr val="tx1">
                    <a:lumMod val="50000"/>
                  </a:schemeClr>
                </a:solidFill>
              </a:rPr>
              <a:t>Open the </a:t>
            </a:r>
            <a:r>
              <a:rPr lang="en-US" sz="2800" err="1">
                <a:solidFill>
                  <a:schemeClr val="accent3"/>
                </a:solidFill>
              </a:rPr>
              <a:t>ScanDef.json</a:t>
            </a:r>
            <a:r>
              <a:rPr lang="en-US" sz="2800">
                <a:solidFill>
                  <a:schemeClr val="accent3"/>
                </a:solidFill>
              </a:rPr>
              <a:t> </a:t>
            </a:r>
            <a:r>
              <a:rPr lang="en-US" sz="2800">
                <a:solidFill>
                  <a:schemeClr val="tx1">
                    <a:lumMod val="50000"/>
                  </a:schemeClr>
                </a:solidFill>
              </a:rPr>
              <a:t>file found in the same directory as the smat.exe.</a:t>
            </a:r>
          </a:p>
          <a:p>
            <a:r>
              <a:rPr lang="en-US" sz="2800">
                <a:solidFill>
                  <a:schemeClr val="tx1">
                    <a:lumMod val="50000"/>
                  </a:schemeClr>
                </a:solidFill>
              </a:rPr>
              <a:t>Enable or disable individual scans.</a:t>
            </a:r>
          </a:p>
          <a:p>
            <a:r>
              <a:rPr lang="en-US" sz="2800">
                <a:solidFill>
                  <a:schemeClr val="tx1">
                    <a:lumMod val="50000"/>
                  </a:schemeClr>
                </a:solidFill>
              </a:rPr>
              <a:t>Disabling unwanted scans reduces overall execution time.</a:t>
            </a:r>
          </a:p>
          <a:p>
            <a:r>
              <a:rPr lang="en-US" sz="2800">
                <a:solidFill>
                  <a:schemeClr val="tx1">
                    <a:lumMod val="50000"/>
                  </a:schemeClr>
                </a:solidFill>
              </a:rPr>
              <a:t>Confirms what versions of SharePoint Server the scan applies to.</a:t>
            </a:r>
          </a:p>
          <a:p>
            <a:r>
              <a:rPr lang="en-US" sz="2800">
                <a:solidFill>
                  <a:schemeClr val="tx1">
                    <a:lumMod val="50000"/>
                  </a:schemeClr>
                </a:solidFill>
              </a:rPr>
              <a:t>Allows modification of properties on scans.</a:t>
            </a:r>
            <a:br>
              <a:rPr lang="en-US" sz="2800">
                <a:solidFill>
                  <a:schemeClr val="tx1">
                    <a:lumMod val="50000"/>
                  </a:schemeClr>
                </a:solidFill>
              </a:rPr>
            </a:br>
            <a:endParaRPr lang="en-US" sz="2800">
              <a:solidFill>
                <a:schemeClr val="tx1">
                  <a:lumMod val="50000"/>
                </a:schemeClr>
              </a:solidFill>
            </a:endParaRPr>
          </a:p>
        </p:txBody>
      </p:sp>
      <p:graphicFrame>
        <p:nvGraphicFramePr>
          <p:cNvPr id="7" name="Table 6">
            <a:extLst>
              <a:ext uri="{FF2B5EF4-FFF2-40B4-BE49-F238E27FC236}">
                <a16:creationId xmlns:a16="http://schemas.microsoft.com/office/drawing/2014/main" id="{A9DA33FD-F8F5-47BC-939C-A3F00451CDEB}"/>
              </a:ext>
            </a:extLst>
          </p:cNvPr>
          <p:cNvGraphicFramePr>
            <a:graphicFrameLocks noGrp="1"/>
          </p:cNvGraphicFramePr>
          <p:nvPr>
            <p:extLst>
              <p:ext uri="{D42A27DB-BD31-4B8C-83A1-F6EECF244321}">
                <p14:modId xmlns:p14="http://schemas.microsoft.com/office/powerpoint/2010/main" val="2951455209"/>
              </p:ext>
            </p:extLst>
          </p:nvPr>
        </p:nvGraphicFramePr>
        <p:xfrm>
          <a:off x="497173" y="3618805"/>
          <a:ext cx="11197653" cy="3044404"/>
        </p:xfrm>
        <a:graphic>
          <a:graphicData uri="http://schemas.openxmlformats.org/drawingml/2006/table">
            <a:tbl>
              <a:tblPr firstRow="1" bandRow="1">
                <a:tableStyleId>{073A0DAA-6AF3-43AB-8588-CEC1D06C72B9}</a:tableStyleId>
              </a:tblPr>
              <a:tblGrid>
                <a:gridCol w="3566550">
                  <a:extLst>
                    <a:ext uri="{9D8B030D-6E8A-4147-A177-3AD203B41FA5}">
                      <a16:colId xmlns:a16="http://schemas.microsoft.com/office/drawing/2014/main" val="811680483"/>
                    </a:ext>
                  </a:extLst>
                </a:gridCol>
                <a:gridCol w="3723611">
                  <a:extLst>
                    <a:ext uri="{9D8B030D-6E8A-4147-A177-3AD203B41FA5}">
                      <a16:colId xmlns:a16="http://schemas.microsoft.com/office/drawing/2014/main" val="1935249669"/>
                    </a:ext>
                  </a:extLst>
                </a:gridCol>
                <a:gridCol w="3907492">
                  <a:extLst>
                    <a:ext uri="{9D8B030D-6E8A-4147-A177-3AD203B41FA5}">
                      <a16:colId xmlns:a16="http://schemas.microsoft.com/office/drawing/2014/main" val="974922550"/>
                    </a:ext>
                  </a:extLst>
                </a:gridCol>
              </a:tblGrid>
              <a:tr h="324980">
                <a:tc>
                  <a:txBody>
                    <a:bodyPr/>
                    <a:lstStyle/>
                    <a:p>
                      <a:pPr algn="ctr"/>
                      <a:r>
                        <a:rPr lang="en-US" sz="2000" b="0"/>
                        <a:t>Disable Rules</a:t>
                      </a:r>
                      <a:endParaRPr lang="en-US" sz="2000" b="0">
                        <a:solidFill>
                          <a:schemeClr val="bg1"/>
                        </a:solidFill>
                      </a:endParaRP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2000" b="0"/>
                        <a:t>Supported Versions</a:t>
                      </a:r>
                      <a:endParaRPr lang="en-US" sz="2000" b="0">
                        <a:solidFill>
                          <a:schemeClr val="bg1"/>
                        </a:solidFill>
                      </a:endParaRP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a:r>
                        <a:rPr lang="en-US" sz="2000" b="0"/>
                        <a:t>Properties</a:t>
                      </a:r>
                      <a:endParaRPr lang="en-US" sz="2000" b="0">
                        <a:solidFill>
                          <a:schemeClr val="bg1"/>
                        </a:solidFill>
                      </a:endParaRP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502820474"/>
                  </a:ext>
                </a:extLst>
              </a:tr>
              <a:tr h="2534875">
                <a:tc>
                  <a:txBody>
                    <a:bodyPr/>
                    <a:lstStyle/>
                    <a:p>
                      <a:pPr marL="0" algn="l" defTabSz="914367" rtl="0" eaLnBrk="1" latinLnBrk="0" hangingPunct="1"/>
                      <a:r>
                        <a:rPr lang="en" sz="1200" kern="1200">
                          <a:solidFill>
                            <a:schemeClr val="tx1">
                              <a:lumMod val="50000"/>
                            </a:schemeClr>
                          </a:solidFill>
                          <a:latin typeface="Consolas" panose="020B0609020204030204" pitchFamily="49" charset="0"/>
                          <a:ea typeface="+mn-ea"/>
                          <a:cs typeface="+mn-cs"/>
                        </a:rPr>
                        <a:t> {</a:t>
                      </a:r>
                    </a:p>
                    <a:p>
                      <a:pPr marL="0" algn="l" defTabSz="914367" rtl="0" eaLnBrk="1" latinLnBrk="0" hangingPunct="1"/>
                      <a:r>
                        <a:rPr lang="en-US" sz="1200" kern="1200">
                          <a:solidFill>
                            <a:schemeClr val="tx1">
                              <a:lumMod val="50000"/>
                            </a:schemeClr>
                          </a:solidFill>
                          <a:latin typeface="Consolas" panose="020B0609020204030204" pitchFamily="49" charset="0"/>
                          <a:ea typeface="+mn-ea"/>
                          <a:cs typeface="+mn-cs"/>
                        </a:rPr>
                        <a:t>    "Name": "Alerts",</a:t>
                      </a:r>
                    </a:p>
                    <a:p>
                      <a:pPr marL="0" algn="l" defTabSz="914367" rtl="0" eaLnBrk="1" latinLnBrk="0" hangingPunct="1"/>
                      <a:r>
                        <a:rPr lang="en-US" sz="1200" kern="1200">
                          <a:solidFill>
                            <a:schemeClr val="tx1">
                              <a:lumMod val="50000"/>
                            </a:schemeClr>
                          </a:solidFill>
                          <a:latin typeface="Consolas" panose="020B0609020204030204" pitchFamily="49" charset="0"/>
                          <a:ea typeface="+mn-ea"/>
                          <a:cs typeface="+mn-cs"/>
                        </a:rPr>
                        <a:t>    "Type": "</a:t>
                      </a:r>
                      <a:r>
                        <a:rPr lang="en-US" sz="1200" kern="1200" err="1">
                          <a:solidFill>
                            <a:schemeClr val="tx1">
                              <a:lumMod val="50000"/>
                            </a:schemeClr>
                          </a:solidFill>
                          <a:latin typeface="Consolas" panose="020B0609020204030204" pitchFamily="49" charset="0"/>
                          <a:ea typeface="+mn-ea"/>
                          <a:cs typeface="+mn-cs"/>
                        </a:rPr>
                        <a:t>AlertsScanner</a:t>
                      </a:r>
                      <a:r>
                        <a:rPr lang="en-US" sz="1200" kern="1200">
                          <a:solidFill>
                            <a:schemeClr val="tx1">
                              <a:lumMod val="50000"/>
                            </a:schemeClr>
                          </a:solidFill>
                          <a:latin typeface="Consolas" panose="020B0609020204030204" pitchFamily="49" charset="0"/>
                          <a:ea typeface="+mn-ea"/>
                          <a:cs typeface="+mn-cs"/>
                        </a:rPr>
                        <a:t>",</a:t>
                      </a:r>
                    </a:p>
                    <a:p>
                      <a:pPr marL="0" algn="l" defTabSz="914367" rtl="0" eaLnBrk="1" latinLnBrk="0" hangingPunct="1"/>
                      <a:r>
                        <a:rPr lang="en-US" sz="1200" kern="1200">
                          <a:solidFill>
                            <a:schemeClr val="tx1">
                              <a:lumMod val="50000"/>
                            </a:schemeClr>
                          </a:solidFill>
                          <a:latin typeface="Consolas" panose="020B0609020204030204" pitchFamily="49" charset="0"/>
                          <a:ea typeface="+mn-ea"/>
                          <a:cs typeface="+mn-cs"/>
                        </a:rPr>
                        <a:t>    "</a:t>
                      </a:r>
                      <a:r>
                        <a:rPr lang="en-US" sz="1200" kern="1200" err="1">
                          <a:solidFill>
                            <a:schemeClr val="tx1">
                              <a:lumMod val="50000"/>
                            </a:schemeClr>
                          </a:solidFill>
                          <a:latin typeface="Consolas" panose="020B0609020204030204" pitchFamily="49" charset="0"/>
                          <a:ea typeface="+mn-ea"/>
                          <a:cs typeface="+mn-cs"/>
                        </a:rPr>
                        <a:t>SupportedVersions</a:t>
                      </a:r>
                      <a:r>
                        <a:rPr lang="en-US" sz="1200" kern="1200">
                          <a:solidFill>
                            <a:schemeClr val="tx1">
                              <a:lumMod val="50000"/>
                            </a:schemeClr>
                          </a:solidFill>
                          <a:latin typeface="Consolas" panose="020B0609020204030204" pitchFamily="49" charset="0"/>
                          <a:ea typeface="+mn-ea"/>
                          <a:cs typeface="+mn-cs"/>
                        </a:rPr>
                        <a:t>": [</a:t>
                      </a:r>
                    </a:p>
                    <a:p>
                      <a:pPr marL="0" algn="l" defTabSz="914367" rtl="0" eaLnBrk="1" latinLnBrk="0" hangingPunct="1"/>
                      <a:r>
                        <a:rPr lang="en" sz="1200" kern="1200">
                          <a:solidFill>
                            <a:schemeClr val="tx1">
                              <a:lumMod val="50000"/>
                            </a:schemeClr>
                          </a:solidFill>
                          <a:latin typeface="Consolas" panose="020B0609020204030204" pitchFamily="49" charset="0"/>
                          <a:ea typeface="+mn-ea"/>
                          <a:cs typeface="+mn-cs"/>
                        </a:rPr>
                        <a:t>      "2010",</a:t>
                      </a:r>
                    </a:p>
                    <a:p>
                      <a:pPr marL="0" algn="l" defTabSz="914367" rtl="0" eaLnBrk="1" latinLnBrk="0" hangingPunct="1"/>
                      <a:r>
                        <a:rPr lang="en" sz="1200" kern="1200">
                          <a:solidFill>
                            <a:schemeClr val="tx1">
                              <a:lumMod val="50000"/>
                            </a:schemeClr>
                          </a:solidFill>
                          <a:latin typeface="Consolas" panose="020B0609020204030204" pitchFamily="49" charset="0"/>
                          <a:ea typeface="+mn-ea"/>
                          <a:cs typeface="+mn-cs"/>
                        </a:rPr>
                        <a:t>      "2013",</a:t>
                      </a:r>
                    </a:p>
                    <a:p>
                      <a:pPr marL="0" algn="l" defTabSz="914367" rtl="0" eaLnBrk="1" latinLnBrk="0" hangingPunct="1"/>
                      <a:r>
                        <a:rPr lang="en" sz="1200" kern="1200">
                          <a:solidFill>
                            <a:schemeClr val="tx1">
                              <a:lumMod val="50000"/>
                            </a:schemeClr>
                          </a:solidFill>
                          <a:latin typeface="Consolas" panose="020B0609020204030204" pitchFamily="49" charset="0"/>
                          <a:ea typeface="+mn-ea"/>
                          <a:cs typeface="+mn-cs"/>
                        </a:rPr>
                        <a:t>      "2016"</a:t>
                      </a:r>
                    </a:p>
                    <a:p>
                      <a:pPr marL="0" algn="l" defTabSz="914367" rtl="0" eaLnBrk="1" latinLnBrk="0" hangingPunct="1"/>
                      <a:r>
                        <a:rPr lang="en" sz="1200" kern="1200">
                          <a:solidFill>
                            <a:schemeClr val="tx1">
                              <a:lumMod val="50000"/>
                            </a:schemeClr>
                          </a:solidFill>
                          <a:latin typeface="Consolas" panose="020B0609020204030204" pitchFamily="49" charset="0"/>
                          <a:ea typeface="+mn-ea"/>
                          <a:cs typeface="+mn-cs"/>
                        </a:rPr>
                        <a:t>    ],</a:t>
                      </a:r>
                    </a:p>
                    <a:p>
                      <a:pPr marL="0" algn="l" defTabSz="914367" rtl="0" eaLnBrk="1" latinLnBrk="0" hangingPunct="1"/>
                      <a:r>
                        <a:rPr lang="en-US" sz="1200" kern="1200">
                          <a:solidFill>
                            <a:schemeClr val="tx1">
                              <a:lumMod val="50000"/>
                            </a:schemeClr>
                          </a:solidFill>
                          <a:latin typeface="Consolas" panose="020B0609020204030204" pitchFamily="49" charset="0"/>
                          <a:ea typeface="+mn-ea"/>
                          <a:cs typeface="+mn-cs"/>
                        </a:rPr>
                        <a:t>    "</a:t>
                      </a:r>
                      <a:r>
                        <a:rPr lang="en-US" sz="1200" kern="1200" err="1">
                          <a:solidFill>
                            <a:schemeClr val="tx1">
                              <a:lumMod val="50000"/>
                            </a:schemeClr>
                          </a:solidFill>
                          <a:latin typeface="Consolas" panose="020B0609020204030204" pitchFamily="49" charset="0"/>
                          <a:ea typeface="+mn-ea"/>
                          <a:cs typeface="+mn-cs"/>
                        </a:rPr>
                        <a:t>ReportCategoryType</a:t>
                      </a:r>
                      <a:r>
                        <a:rPr lang="en-US" sz="1200" kern="1200">
                          <a:solidFill>
                            <a:schemeClr val="tx1">
                              <a:lumMod val="50000"/>
                            </a:schemeClr>
                          </a:solidFill>
                          <a:latin typeface="Consolas" panose="020B0609020204030204" pitchFamily="49" charset="0"/>
                          <a:ea typeface="+mn-ea"/>
                          <a:cs typeface="+mn-cs"/>
                        </a:rPr>
                        <a:t>": "</a:t>
                      </a:r>
                      <a:r>
                        <a:rPr lang="en-US" sz="1200" kern="1200" err="1">
                          <a:solidFill>
                            <a:schemeClr val="tx1">
                              <a:lumMod val="50000"/>
                            </a:schemeClr>
                          </a:solidFill>
                          <a:latin typeface="Consolas" panose="020B0609020204030204" pitchFamily="49" charset="0"/>
                          <a:ea typeface="+mn-ea"/>
                          <a:cs typeface="+mn-cs"/>
                        </a:rPr>
                        <a:t>SPSite</a:t>
                      </a:r>
                      <a:r>
                        <a:rPr lang="en-US" sz="1200" kern="1200">
                          <a:solidFill>
                            <a:schemeClr val="tx1">
                              <a:lumMod val="50000"/>
                            </a:schemeClr>
                          </a:solidFill>
                          <a:latin typeface="Consolas" panose="020B0609020204030204" pitchFamily="49" charset="0"/>
                          <a:ea typeface="+mn-ea"/>
                          <a:cs typeface="+mn-cs"/>
                        </a:rPr>
                        <a:t>",</a:t>
                      </a:r>
                    </a:p>
                    <a:p>
                      <a:pPr marL="0" algn="l" defTabSz="914367" rtl="0" eaLnBrk="1" latinLnBrk="0" hangingPunct="1"/>
                      <a:r>
                        <a:rPr lang="en-US" sz="1200" kern="1200">
                          <a:solidFill>
                            <a:schemeClr val="tx1">
                              <a:lumMod val="50000"/>
                            </a:schemeClr>
                          </a:solidFill>
                          <a:latin typeface="Consolas" panose="020B0609020204030204" pitchFamily="49" charset="0"/>
                          <a:ea typeface="+mn-ea"/>
                          <a:cs typeface="+mn-cs"/>
                        </a:rPr>
                        <a:t>    "</a:t>
                      </a:r>
                      <a:r>
                        <a:rPr lang="en-US" sz="1200" kern="1200">
                          <a:solidFill>
                            <a:schemeClr val="tx1">
                              <a:lumMod val="50000"/>
                            </a:schemeClr>
                          </a:solidFill>
                          <a:highlight>
                            <a:srgbClr val="FFFF00"/>
                          </a:highlight>
                          <a:latin typeface="Consolas" panose="020B0609020204030204" pitchFamily="49" charset="0"/>
                          <a:ea typeface="+mn-ea"/>
                          <a:cs typeface="+mn-cs"/>
                        </a:rPr>
                        <a:t>Enabled</a:t>
                      </a:r>
                      <a:r>
                        <a:rPr lang="en-US" sz="1200" kern="1200">
                          <a:solidFill>
                            <a:schemeClr val="tx1">
                              <a:lumMod val="50000"/>
                            </a:schemeClr>
                          </a:solidFill>
                          <a:latin typeface="Consolas" panose="020B0609020204030204" pitchFamily="49" charset="0"/>
                          <a:ea typeface="+mn-ea"/>
                          <a:cs typeface="+mn-cs"/>
                        </a:rPr>
                        <a:t>": false</a:t>
                      </a:r>
                    </a:p>
                    <a:p>
                      <a:pPr marL="0" algn="l" defTabSz="914367" rtl="0" eaLnBrk="1" latinLnBrk="0" hangingPunct="1"/>
                      <a:r>
                        <a:rPr lang="en" sz="1200" kern="1200">
                          <a:solidFill>
                            <a:schemeClr val="tx1">
                              <a:lumMod val="50000"/>
                            </a:schemeClr>
                          </a:solidFill>
                          <a:latin typeface="Consolas" panose="020B0609020204030204" pitchFamily="49" charset="0"/>
                          <a:ea typeface="+mn-ea"/>
                          <a:cs typeface="+mn-cs"/>
                        </a:rPr>
                        <a:t>  }</a:t>
                      </a:r>
                    </a:p>
                    <a:p>
                      <a:endParaRPr lang="en-US" sz="1200">
                        <a:solidFill>
                          <a:schemeClr val="tx1">
                            <a:lumMod val="50000"/>
                          </a:schemeClr>
                        </a:solidFill>
                        <a:latin typeface="Consolas" panose="020B0609020204030204" pitchFamily="49"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367" rtl="0" eaLnBrk="1" latinLnBrk="0" hangingPunct="1"/>
                      <a:r>
                        <a:rPr lang="en" sz="1200" kern="1200">
                          <a:solidFill>
                            <a:schemeClr val="tx1">
                              <a:lumMod val="50000"/>
                            </a:schemeClr>
                          </a:solidFill>
                        </a:rPr>
                        <a:t> </a:t>
                      </a:r>
                      <a:r>
                        <a:rPr lang="en" sz="1200" kern="1200">
                          <a:solidFill>
                            <a:schemeClr val="tx1">
                              <a:lumMod val="50000"/>
                            </a:schemeClr>
                          </a:solidFill>
                          <a:latin typeface="Consolas" panose="020B0609020204030204" pitchFamily="49" charset="0"/>
                          <a:ea typeface="+mn-ea"/>
                          <a:cs typeface="+mn-cs"/>
                        </a:rPr>
                        <a:t>{</a:t>
                      </a:r>
                    </a:p>
                    <a:p>
                      <a:pPr marL="0" algn="l" defTabSz="914367" rtl="0" eaLnBrk="1" latinLnBrk="0" hangingPunct="1"/>
                      <a:r>
                        <a:rPr lang="en-US" sz="1200" kern="1200">
                          <a:solidFill>
                            <a:schemeClr val="tx1">
                              <a:lumMod val="50000"/>
                            </a:schemeClr>
                          </a:solidFill>
                          <a:latin typeface="Consolas" panose="020B0609020204030204" pitchFamily="49" charset="0"/>
                          <a:ea typeface="+mn-ea"/>
                          <a:cs typeface="+mn-cs"/>
                        </a:rPr>
                        <a:t>    "Name": "Apps",</a:t>
                      </a:r>
                    </a:p>
                    <a:p>
                      <a:pPr marL="0" algn="l" defTabSz="914367" rtl="0" eaLnBrk="1" latinLnBrk="0" hangingPunct="1"/>
                      <a:r>
                        <a:rPr lang="en-US" sz="1200" kern="1200">
                          <a:solidFill>
                            <a:schemeClr val="tx1">
                              <a:lumMod val="50000"/>
                            </a:schemeClr>
                          </a:solidFill>
                          <a:latin typeface="Consolas" panose="020B0609020204030204" pitchFamily="49" charset="0"/>
                          <a:ea typeface="+mn-ea"/>
                          <a:cs typeface="+mn-cs"/>
                        </a:rPr>
                        <a:t>    "Type": "</a:t>
                      </a:r>
                      <a:r>
                        <a:rPr lang="en-US" sz="1200" kern="1200" err="1">
                          <a:solidFill>
                            <a:schemeClr val="tx1">
                              <a:lumMod val="50000"/>
                            </a:schemeClr>
                          </a:solidFill>
                          <a:latin typeface="Consolas" panose="020B0609020204030204" pitchFamily="49" charset="0"/>
                          <a:ea typeface="+mn-ea"/>
                          <a:cs typeface="+mn-cs"/>
                        </a:rPr>
                        <a:t>AppsScanner</a:t>
                      </a:r>
                      <a:r>
                        <a:rPr lang="en-US" sz="1200" kern="1200">
                          <a:solidFill>
                            <a:schemeClr val="tx1">
                              <a:lumMod val="50000"/>
                            </a:schemeClr>
                          </a:solidFill>
                          <a:latin typeface="Consolas" panose="020B0609020204030204" pitchFamily="49" charset="0"/>
                          <a:ea typeface="+mn-ea"/>
                          <a:cs typeface="+mn-cs"/>
                        </a:rPr>
                        <a:t>",</a:t>
                      </a:r>
                    </a:p>
                    <a:p>
                      <a:pPr marL="0" algn="l" defTabSz="914367" rtl="0" eaLnBrk="1" latinLnBrk="0" hangingPunct="1"/>
                      <a:r>
                        <a:rPr lang="en-US" sz="1200" kern="1200">
                          <a:solidFill>
                            <a:schemeClr val="tx1">
                              <a:lumMod val="50000"/>
                            </a:schemeClr>
                          </a:solidFill>
                          <a:latin typeface="Consolas" panose="020B0609020204030204" pitchFamily="49" charset="0"/>
                          <a:ea typeface="+mn-ea"/>
                          <a:cs typeface="+mn-cs"/>
                        </a:rPr>
                        <a:t>    "</a:t>
                      </a:r>
                      <a:r>
                        <a:rPr lang="en-US" sz="1200" kern="1200" err="1">
                          <a:solidFill>
                            <a:schemeClr val="tx1">
                              <a:lumMod val="50000"/>
                            </a:schemeClr>
                          </a:solidFill>
                          <a:highlight>
                            <a:srgbClr val="FFFF00"/>
                          </a:highlight>
                          <a:latin typeface="Consolas" panose="020B0609020204030204" pitchFamily="49" charset="0"/>
                          <a:ea typeface="+mn-ea"/>
                          <a:cs typeface="+mn-cs"/>
                        </a:rPr>
                        <a:t>SupportedVersions</a:t>
                      </a:r>
                      <a:r>
                        <a:rPr lang="en-US" sz="1200" kern="1200">
                          <a:solidFill>
                            <a:schemeClr val="tx1">
                              <a:lumMod val="50000"/>
                            </a:schemeClr>
                          </a:solidFill>
                          <a:latin typeface="Consolas" panose="020B0609020204030204" pitchFamily="49" charset="0"/>
                          <a:ea typeface="+mn-ea"/>
                          <a:cs typeface="+mn-cs"/>
                        </a:rPr>
                        <a:t>": [</a:t>
                      </a:r>
                    </a:p>
                    <a:p>
                      <a:pPr marL="0" algn="l" defTabSz="914367" rtl="0" eaLnBrk="1" latinLnBrk="0" hangingPunct="1"/>
                      <a:r>
                        <a:rPr lang="en" sz="1200" kern="1200">
                          <a:solidFill>
                            <a:schemeClr val="tx1">
                              <a:lumMod val="50000"/>
                            </a:schemeClr>
                          </a:solidFill>
                          <a:latin typeface="Consolas" panose="020B0609020204030204" pitchFamily="49" charset="0"/>
                          <a:ea typeface="+mn-ea"/>
                          <a:cs typeface="+mn-cs"/>
                        </a:rPr>
                        <a:t>      "2013",</a:t>
                      </a:r>
                    </a:p>
                    <a:p>
                      <a:pPr marL="0" algn="l" defTabSz="914367" rtl="0" eaLnBrk="1" latinLnBrk="0" hangingPunct="1"/>
                      <a:r>
                        <a:rPr lang="en" sz="1200" kern="1200">
                          <a:solidFill>
                            <a:schemeClr val="tx1">
                              <a:lumMod val="50000"/>
                            </a:schemeClr>
                          </a:solidFill>
                          <a:latin typeface="Consolas" panose="020B0609020204030204" pitchFamily="49" charset="0"/>
                          <a:ea typeface="+mn-ea"/>
                          <a:cs typeface="+mn-cs"/>
                        </a:rPr>
                        <a:t>      "2016"</a:t>
                      </a:r>
                    </a:p>
                    <a:p>
                      <a:pPr marL="0" algn="l" defTabSz="914367" rtl="0" eaLnBrk="1" latinLnBrk="0" hangingPunct="1"/>
                      <a:r>
                        <a:rPr lang="en" sz="1200" kern="1200">
                          <a:solidFill>
                            <a:schemeClr val="tx1">
                              <a:lumMod val="50000"/>
                            </a:schemeClr>
                          </a:solidFill>
                          <a:latin typeface="Consolas" panose="020B0609020204030204" pitchFamily="49" charset="0"/>
                          <a:ea typeface="+mn-ea"/>
                          <a:cs typeface="+mn-cs"/>
                        </a:rPr>
                        <a:t>    ],</a:t>
                      </a:r>
                    </a:p>
                    <a:p>
                      <a:pPr marL="0" algn="l" defTabSz="914367" rtl="0" eaLnBrk="1" latinLnBrk="0" hangingPunct="1"/>
                      <a:r>
                        <a:rPr lang="en-US" sz="1200" kern="1200">
                          <a:solidFill>
                            <a:schemeClr val="tx1">
                              <a:lumMod val="50000"/>
                            </a:schemeClr>
                          </a:solidFill>
                          <a:latin typeface="Consolas" panose="020B0609020204030204" pitchFamily="49" charset="0"/>
                          <a:ea typeface="+mn-ea"/>
                          <a:cs typeface="+mn-cs"/>
                        </a:rPr>
                        <a:t>    "</a:t>
                      </a:r>
                      <a:r>
                        <a:rPr lang="en-US" sz="1200" kern="1200" err="1">
                          <a:solidFill>
                            <a:schemeClr val="tx1">
                              <a:lumMod val="50000"/>
                            </a:schemeClr>
                          </a:solidFill>
                          <a:latin typeface="Consolas" panose="020B0609020204030204" pitchFamily="49" charset="0"/>
                          <a:ea typeface="+mn-ea"/>
                          <a:cs typeface="+mn-cs"/>
                        </a:rPr>
                        <a:t>ReportCategoryType</a:t>
                      </a:r>
                      <a:r>
                        <a:rPr lang="en-US" sz="1200" kern="1200">
                          <a:solidFill>
                            <a:schemeClr val="tx1">
                              <a:lumMod val="50000"/>
                            </a:schemeClr>
                          </a:solidFill>
                          <a:latin typeface="Consolas" panose="020B0609020204030204" pitchFamily="49" charset="0"/>
                          <a:ea typeface="+mn-ea"/>
                          <a:cs typeface="+mn-cs"/>
                        </a:rPr>
                        <a:t>": "</a:t>
                      </a:r>
                      <a:r>
                        <a:rPr lang="en-US" sz="1200" kern="1200" err="1">
                          <a:solidFill>
                            <a:schemeClr val="tx1">
                              <a:lumMod val="50000"/>
                            </a:schemeClr>
                          </a:solidFill>
                          <a:latin typeface="Consolas" panose="020B0609020204030204" pitchFamily="49" charset="0"/>
                          <a:ea typeface="+mn-ea"/>
                          <a:cs typeface="+mn-cs"/>
                        </a:rPr>
                        <a:t>SPSite</a:t>
                      </a:r>
                      <a:r>
                        <a:rPr lang="en-US" sz="1200" kern="1200">
                          <a:solidFill>
                            <a:schemeClr val="tx1">
                              <a:lumMod val="50000"/>
                            </a:schemeClr>
                          </a:solidFill>
                          <a:latin typeface="Consolas" panose="020B0609020204030204" pitchFamily="49" charset="0"/>
                          <a:ea typeface="+mn-ea"/>
                          <a:cs typeface="+mn-cs"/>
                        </a:rPr>
                        <a:t>",</a:t>
                      </a:r>
                    </a:p>
                    <a:p>
                      <a:pPr marL="0" algn="l" defTabSz="914367" rtl="0" eaLnBrk="1" latinLnBrk="0" hangingPunct="1"/>
                      <a:r>
                        <a:rPr lang="en-US" sz="1200" kern="1200">
                          <a:solidFill>
                            <a:schemeClr val="tx1">
                              <a:lumMod val="50000"/>
                            </a:schemeClr>
                          </a:solidFill>
                          <a:latin typeface="Consolas" panose="020B0609020204030204" pitchFamily="49" charset="0"/>
                          <a:ea typeface="+mn-ea"/>
                          <a:cs typeface="+mn-cs"/>
                        </a:rPr>
                        <a:t>    "Enabled": true</a:t>
                      </a:r>
                    </a:p>
                    <a:p>
                      <a:pPr marL="0" algn="l" defTabSz="914367" rtl="0" eaLnBrk="1" latinLnBrk="0" hangingPunct="1"/>
                      <a:r>
                        <a:rPr lang="en" sz="1200" kern="1200">
                          <a:solidFill>
                            <a:schemeClr val="tx1">
                              <a:lumMod val="50000"/>
                            </a:schemeClr>
                          </a:solidFill>
                          <a:latin typeface="Consolas" panose="020B0609020204030204" pitchFamily="49" charset="0"/>
                          <a:ea typeface="+mn-ea"/>
                          <a:cs typeface="+mn-cs"/>
                        </a:rPr>
                        <a:t>  }</a:t>
                      </a:r>
                      <a:endParaRPr lang="en-US" sz="1200" kern="1200">
                        <a:solidFill>
                          <a:schemeClr val="tx1">
                            <a:lumMod val="50000"/>
                          </a:schemeClr>
                        </a:solidFill>
                        <a:latin typeface="Consolas" panose="020B0609020204030204" pitchFamily="49" charset="0"/>
                        <a:ea typeface="+mn-ea"/>
                        <a:cs typeface="+mn-cs"/>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367" rtl="0" eaLnBrk="1" latinLnBrk="0" hangingPunct="1"/>
                      <a:r>
                        <a:rPr lang="en" sz="1200" kern="1200">
                          <a:solidFill>
                            <a:schemeClr val="tx1">
                              <a:lumMod val="50000"/>
                            </a:schemeClr>
                          </a:solidFill>
                          <a:latin typeface="Consolas" panose="020B0609020204030204" pitchFamily="49" charset="0"/>
                          <a:ea typeface="+mn-ea"/>
                          <a:cs typeface="+mn-cs"/>
                        </a:rPr>
                        <a:t> {</a:t>
                      </a:r>
                    </a:p>
                    <a:p>
                      <a:pPr marL="0" algn="l" defTabSz="914367" rtl="0" eaLnBrk="1" latinLnBrk="0" hangingPunct="1"/>
                      <a:r>
                        <a:rPr lang="en-US" sz="1200" kern="1200">
                          <a:solidFill>
                            <a:schemeClr val="tx1">
                              <a:lumMod val="50000"/>
                            </a:schemeClr>
                          </a:solidFill>
                          <a:latin typeface="Consolas" panose="020B0609020204030204" pitchFamily="49" charset="0"/>
                          <a:ea typeface="+mn-ea"/>
                          <a:cs typeface="+mn-cs"/>
                        </a:rPr>
                        <a:t>    "Name": "</a:t>
                      </a:r>
                      <a:r>
                        <a:rPr lang="en-US" sz="1200" kern="1200" err="1">
                          <a:solidFill>
                            <a:schemeClr val="tx1">
                              <a:lumMod val="50000"/>
                            </a:schemeClr>
                          </a:solidFill>
                          <a:latin typeface="Consolas" panose="020B0609020204030204" pitchFamily="49" charset="0"/>
                          <a:ea typeface="+mn-ea"/>
                          <a:cs typeface="+mn-cs"/>
                        </a:rPr>
                        <a:t>SiteTemplateLanguage</a:t>
                      </a:r>
                      <a:r>
                        <a:rPr lang="en-US" sz="1200" kern="1200">
                          <a:solidFill>
                            <a:schemeClr val="tx1">
                              <a:lumMod val="50000"/>
                            </a:schemeClr>
                          </a:solidFill>
                          <a:latin typeface="Consolas" panose="020B0609020204030204" pitchFamily="49" charset="0"/>
                          <a:ea typeface="+mn-ea"/>
                          <a:cs typeface="+mn-cs"/>
                        </a:rPr>
                        <a:t>",</a:t>
                      </a:r>
                    </a:p>
                    <a:p>
                      <a:pPr marL="0" algn="l" defTabSz="914367" rtl="0" eaLnBrk="1" latinLnBrk="0" hangingPunct="1"/>
                      <a:r>
                        <a:rPr lang="en-US" sz="1200" kern="1200">
                          <a:solidFill>
                            <a:schemeClr val="tx1">
                              <a:lumMod val="50000"/>
                            </a:schemeClr>
                          </a:solidFill>
                          <a:latin typeface="Consolas" panose="020B0609020204030204" pitchFamily="49" charset="0"/>
                          <a:ea typeface="+mn-ea"/>
                          <a:cs typeface="+mn-cs"/>
                        </a:rPr>
                        <a:t>    "Type": "</a:t>
                      </a:r>
                      <a:r>
                        <a:rPr lang="en-US" sz="1200" kern="1200" err="1">
                          <a:solidFill>
                            <a:schemeClr val="tx1">
                              <a:lumMod val="50000"/>
                            </a:schemeClr>
                          </a:solidFill>
                          <a:latin typeface="Consolas" panose="020B0609020204030204" pitchFamily="49" charset="0"/>
                          <a:ea typeface="+mn-ea"/>
                          <a:cs typeface="+mn-cs"/>
                        </a:rPr>
                        <a:t>SiteTemplateLanguageScanner</a:t>
                      </a:r>
                      <a:r>
                        <a:rPr lang="en-US" sz="1200" kern="1200">
                          <a:solidFill>
                            <a:schemeClr val="tx1">
                              <a:lumMod val="50000"/>
                            </a:schemeClr>
                          </a:solidFill>
                          <a:latin typeface="Consolas" panose="020B0609020204030204" pitchFamily="49" charset="0"/>
                          <a:ea typeface="+mn-ea"/>
                          <a:cs typeface="+mn-cs"/>
                        </a:rPr>
                        <a:t>",</a:t>
                      </a:r>
                    </a:p>
                    <a:p>
                      <a:pPr marL="0" algn="l" defTabSz="914367" rtl="0" eaLnBrk="1" latinLnBrk="0" hangingPunct="1"/>
                      <a:r>
                        <a:rPr lang="en-US" sz="1200" kern="1200">
                          <a:solidFill>
                            <a:schemeClr val="tx1">
                              <a:lumMod val="50000"/>
                            </a:schemeClr>
                          </a:solidFill>
                          <a:latin typeface="Consolas" panose="020B0609020204030204" pitchFamily="49" charset="0"/>
                          <a:ea typeface="+mn-ea"/>
                          <a:cs typeface="+mn-cs"/>
                        </a:rPr>
                        <a:t>    "</a:t>
                      </a:r>
                      <a:r>
                        <a:rPr lang="en-US" sz="1200" kern="1200" err="1">
                          <a:solidFill>
                            <a:schemeClr val="tx1">
                              <a:lumMod val="50000"/>
                            </a:schemeClr>
                          </a:solidFill>
                          <a:latin typeface="Consolas" panose="020B0609020204030204" pitchFamily="49" charset="0"/>
                          <a:ea typeface="+mn-ea"/>
                          <a:cs typeface="+mn-cs"/>
                        </a:rPr>
                        <a:t>SupportedVersions</a:t>
                      </a:r>
                      <a:r>
                        <a:rPr lang="en-US" sz="1200" kern="1200">
                          <a:solidFill>
                            <a:schemeClr val="tx1">
                              <a:lumMod val="50000"/>
                            </a:schemeClr>
                          </a:solidFill>
                          <a:latin typeface="Consolas" panose="020B0609020204030204" pitchFamily="49" charset="0"/>
                          <a:ea typeface="+mn-ea"/>
                          <a:cs typeface="+mn-cs"/>
                        </a:rPr>
                        <a:t>": [</a:t>
                      </a:r>
                    </a:p>
                    <a:p>
                      <a:pPr marL="0" algn="l" defTabSz="914367" rtl="0" eaLnBrk="1" latinLnBrk="0" hangingPunct="1"/>
                      <a:r>
                        <a:rPr lang="en" sz="1200" kern="1200">
                          <a:solidFill>
                            <a:schemeClr val="tx1">
                              <a:lumMod val="50000"/>
                            </a:schemeClr>
                          </a:solidFill>
                          <a:latin typeface="Consolas" panose="020B0609020204030204" pitchFamily="49" charset="0"/>
                          <a:ea typeface="+mn-ea"/>
                          <a:cs typeface="+mn-cs"/>
                        </a:rPr>
                        <a:t>      "2010",</a:t>
                      </a:r>
                    </a:p>
                    <a:p>
                      <a:pPr marL="0" algn="l" defTabSz="914367" rtl="0" eaLnBrk="1" latinLnBrk="0" hangingPunct="1"/>
                      <a:r>
                        <a:rPr lang="en" sz="1200" kern="1200">
                          <a:solidFill>
                            <a:schemeClr val="tx1">
                              <a:lumMod val="50000"/>
                            </a:schemeClr>
                          </a:solidFill>
                          <a:latin typeface="Consolas" panose="020B0609020204030204" pitchFamily="49" charset="0"/>
                          <a:ea typeface="+mn-ea"/>
                          <a:cs typeface="+mn-cs"/>
                        </a:rPr>
                        <a:t>      "2013",</a:t>
                      </a:r>
                    </a:p>
                    <a:p>
                      <a:pPr marL="0" algn="l" defTabSz="914367" rtl="0" eaLnBrk="1" latinLnBrk="0" hangingPunct="1"/>
                      <a:r>
                        <a:rPr lang="en" sz="1200" kern="1200">
                          <a:solidFill>
                            <a:schemeClr val="tx1">
                              <a:lumMod val="50000"/>
                            </a:schemeClr>
                          </a:solidFill>
                          <a:latin typeface="Consolas" panose="020B0609020204030204" pitchFamily="49" charset="0"/>
                          <a:ea typeface="+mn-ea"/>
                          <a:cs typeface="+mn-cs"/>
                        </a:rPr>
                        <a:t>      "2016"</a:t>
                      </a:r>
                    </a:p>
                    <a:p>
                      <a:pPr marL="0" algn="l" defTabSz="914367" rtl="0" eaLnBrk="1" latinLnBrk="0" hangingPunct="1"/>
                      <a:r>
                        <a:rPr lang="en" sz="1200" kern="1200">
                          <a:solidFill>
                            <a:schemeClr val="tx1">
                              <a:lumMod val="50000"/>
                            </a:schemeClr>
                          </a:solidFill>
                          <a:latin typeface="Consolas" panose="020B0609020204030204" pitchFamily="49" charset="0"/>
                          <a:ea typeface="+mn-ea"/>
                          <a:cs typeface="+mn-cs"/>
                        </a:rPr>
                        <a:t>    ],</a:t>
                      </a:r>
                    </a:p>
                    <a:p>
                      <a:pPr marL="0" algn="l" defTabSz="914367" rtl="0" eaLnBrk="1" latinLnBrk="0" hangingPunct="1"/>
                      <a:r>
                        <a:rPr lang="en-US" sz="1200" kern="1200">
                          <a:solidFill>
                            <a:schemeClr val="tx1">
                              <a:lumMod val="50000"/>
                            </a:schemeClr>
                          </a:solidFill>
                          <a:latin typeface="Consolas" panose="020B0609020204030204" pitchFamily="49" charset="0"/>
                          <a:ea typeface="+mn-ea"/>
                          <a:cs typeface="+mn-cs"/>
                        </a:rPr>
                        <a:t>    "</a:t>
                      </a:r>
                      <a:r>
                        <a:rPr lang="en-US" sz="1200" kern="1200">
                          <a:solidFill>
                            <a:schemeClr val="tx1">
                              <a:lumMod val="50000"/>
                            </a:schemeClr>
                          </a:solidFill>
                          <a:highlight>
                            <a:srgbClr val="FFFF00"/>
                          </a:highlight>
                          <a:latin typeface="Consolas" panose="020B0609020204030204" pitchFamily="49" charset="0"/>
                          <a:ea typeface="+mn-ea"/>
                          <a:cs typeface="+mn-cs"/>
                        </a:rPr>
                        <a:t>Property</a:t>
                      </a:r>
                      <a:r>
                        <a:rPr lang="en-US" sz="1200" kern="1200">
                          <a:solidFill>
                            <a:schemeClr val="tx1">
                              <a:lumMod val="50000"/>
                            </a:schemeClr>
                          </a:solidFill>
                          <a:latin typeface="Consolas" panose="020B0609020204030204" pitchFamily="49" charset="0"/>
                          <a:ea typeface="+mn-ea"/>
                          <a:cs typeface="+mn-cs"/>
                        </a:rPr>
                        <a:t>": {</a:t>
                      </a:r>
                    </a:p>
                    <a:p>
                      <a:pPr marL="0" algn="l" defTabSz="914367" rtl="0" eaLnBrk="1" latinLnBrk="0" hangingPunct="1"/>
                      <a:r>
                        <a:rPr lang="en-US" sz="1200" kern="1200">
                          <a:solidFill>
                            <a:schemeClr val="tx1">
                              <a:lumMod val="50000"/>
                            </a:schemeClr>
                          </a:solidFill>
                          <a:latin typeface="Consolas" panose="020B0609020204030204" pitchFamily="49" charset="0"/>
                          <a:ea typeface="+mn-ea"/>
                          <a:cs typeface="+mn-cs"/>
                        </a:rPr>
                        <a:t>      "</a:t>
                      </a:r>
                      <a:r>
                        <a:rPr lang="en-US" sz="1200" kern="1200" err="1">
                          <a:solidFill>
                            <a:schemeClr val="tx1">
                              <a:lumMod val="50000"/>
                            </a:schemeClr>
                          </a:solidFill>
                          <a:latin typeface="Consolas" panose="020B0609020204030204" pitchFamily="49" charset="0"/>
                          <a:ea typeface="+mn-ea"/>
                          <a:cs typeface="+mn-cs"/>
                        </a:rPr>
                        <a:t>ExcludedLanguages</a:t>
                      </a:r>
                      <a:r>
                        <a:rPr lang="en-US" sz="1200" kern="1200">
                          <a:solidFill>
                            <a:schemeClr val="tx1">
                              <a:lumMod val="50000"/>
                            </a:schemeClr>
                          </a:solidFill>
                          <a:latin typeface="Consolas" panose="020B0609020204030204" pitchFamily="49" charset="0"/>
                          <a:ea typeface="+mn-ea"/>
                          <a:cs typeface="+mn-cs"/>
                        </a:rPr>
                        <a:t>": ""</a:t>
                      </a:r>
                    </a:p>
                    <a:p>
                      <a:pPr marL="0" algn="l" defTabSz="914367" rtl="0" eaLnBrk="1" latinLnBrk="0" hangingPunct="1"/>
                      <a:r>
                        <a:rPr lang="en" sz="1200" kern="1200">
                          <a:solidFill>
                            <a:schemeClr val="tx1">
                              <a:lumMod val="50000"/>
                            </a:schemeClr>
                          </a:solidFill>
                          <a:latin typeface="Consolas" panose="020B0609020204030204" pitchFamily="49" charset="0"/>
                          <a:ea typeface="+mn-ea"/>
                          <a:cs typeface="+mn-cs"/>
                        </a:rPr>
                        <a:t>    },</a:t>
                      </a:r>
                    </a:p>
                    <a:p>
                      <a:pPr marL="0" algn="l" defTabSz="914367" rtl="0" eaLnBrk="1" latinLnBrk="0" hangingPunct="1"/>
                      <a:r>
                        <a:rPr lang="en-US" sz="1200" kern="1200">
                          <a:solidFill>
                            <a:schemeClr val="tx1">
                              <a:lumMod val="50000"/>
                            </a:schemeClr>
                          </a:solidFill>
                          <a:latin typeface="Consolas" panose="020B0609020204030204" pitchFamily="49" charset="0"/>
                          <a:ea typeface="+mn-ea"/>
                          <a:cs typeface="+mn-cs"/>
                        </a:rPr>
                        <a:t>    "</a:t>
                      </a:r>
                      <a:r>
                        <a:rPr lang="en-US" sz="1200" kern="1200" err="1">
                          <a:solidFill>
                            <a:schemeClr val="tx1">
                              <a:lumMod val="50000"/>
                            </a:schemeClr>
                          </a:solidFill>
                          <a:latin typeface="Consolas" panose="020B0609020204030204" pitchFamily="49" charset="0"/>
                          <a:ea typeface="+mn-ea"/>
                          <a:cs typeface="+mn-cs"/>
                        </a:rPr>
                        <a:t>ReportCategoryType</a:t>
                      </a:r>
                      <a:r>
                        <a:rPr lang="en-US" sz="1200" kern="1200">
                          <a:solidFill>
                            <a:schemeClr val="tx1">
                              <a:lumMod val="50000"/>
                            </a:schemeClr>
                          </a:solidFill>
                          <a:latin typeface="Consolas" panose="020B0609020204030204" pitchFamily="49" charset="0"/>
                          <a:ea typeface="+mn-ea"/>
                          <a:cs typeface="+mn-cs"/>
                        </a:rPr>
                        <a:t>": "</a:t>
                      </a:r>
                      <a:r>
                        <a:rPr lang="en-US" sz="1200" kern="1200" err="1">
                          <a:solidFill>
                            <a:schemeClr val="tx1">
                              <a:lumMod val="50000"/>
                            </a:schemeClr>
                          </a:solidFill>
                          <a:latin typeface="Consolas" panose="020B0609020204030204" pitchFamily="49" charset="0"/>
                          <a:ea typeface="+mn-ea"/>
                          <a:cs typeface="+mn-cs"/>
                        </a:rPr>
                        <a:t>SPSite</a:t>
                      </a:r>
                      <a:r>
                        <a:rPr lang="en-US" sz="1200" kern="1200">
                          <a:solidFill>
                            <a:schemeClr val="tx1">
                              <a:lumMod val="50000"/>
                            </a:schemeClr>
                          </a:solidFill>
                          <a:latin typeface="Consolas" panose="020B0609020204030204" pitchFamily="49" charset="0"/>
                          <a:ea typeface="+mn-ea"/>
                          <a:cs typeface="+mn-cs"/>
                        </a:rPr>
                        <a:t>",</a:t>
                      </a:r>
                    </a:p>
                    <a:p>
                      <a:pPr marL="0" algn="l" defTabSz="914367" rtl="0" eaLnBrk="1" latinLnBrk="0" hangingPunct="1"/>
                      <a:r>
                        <a:rPr lang="en-US" sz="1200" kern="1200">
                          <a:solidFill>
                            <a:schemeClr val="tx1">
                              <a:lumMod val="50000"/>
                            </a:schemeClr>
                          </a:solidFill>
                          <a:latin typeface="Consolas" panose="020B0609020204030204" pitchFamily="49" charset="0"/>
                          <a:ea typeface="+mn-ea"/>
                          <a:cs typeface="+mn-cs"/>
                        </a:rPr>
                        <a:t>    "Enabled": true</a:t>
                      </a:r>
                    </a:p>
                    <a:p>
                      <a:pPr marL="0" algn="l" defTabSz="914367" rtl="0" eaLnBrk="1" latinLnBrk="0" hangingPunct="1"/>
                      <a:r>
                        <a:rPr lang="en" sz="1200" kern="1200">
                          <a:solidFill>
                            <a:schemeClr val="tx1">
                              <a:lumMod val="50000"/>
                            </a:schemeClr>
                          </a:solidFill>
                          <a:latin typeface="Consolas" panose="020B0609020204030204" pitchFamily="49" charset="0"/>
                          <a:ea typeface="+mn-ea"/>
                          <a:cs typeface="+mn-cs"/>
                        </a:rPr>
                        <a:t>  }</a:t>
                      </a:r>
                      <a:endParaRPr lang="en-US" sz="1200" kern="1200">
                        <a:solidFill>
                          <a:schemeClr val="tx1">
                            <a:lumMod val="50000"/>
                          </a:schemeClr>
                        </a:solidFill>
                        <a:latin typeface="Consolas" panose="020B0609020204030204" pitchFamily="49" charset="0"/>
                        <a:ea typeface="+mn-ea"/>
                        <a:cs typeface="+mn-cs"/>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1055360"/>
                  </a:ext>
                </a:extLst>
              </a:tr>
            </a:tbl>
          </a:graphicData>
        </a:graphic>
      </p:graphicFrame>
    </p:spTree>
    <p:extLst>
      <p:ext uri="{BB962C8B-B14F-4D97-AF65-F5344CB8AC3E}">
        <p14:creationId xmlns:p14="http://schemas.microsoft.com/office/powerpoint/2010/main" val="15319299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SMAT: Configuring the Run Experience</a:t>
            </a:r>
            <a:endParaRPr lang="en-US" sz="3529">
              <a:solidFill>
                <a:schemeClr val="accent3"/>
              </a:solidFill>
            </a:endParaRPr>
          </a:p>
        </p:txBody>
      </p:sp>
      <p:sp>
        <p:nvSpPr>
          <p:cNvPr id="7" name="Text Placeholder 1">
            <a:extLst>
              <a:ext uri="{FF2B5EF4-FFF2-40B4-BE49-F238E27FC236}">
                <a16:creationId xmlns:a16="http://schemas.microsoft.com/office/drawing/2014/main" id="{2E2A3486-6B41-45CA-A9E0-1AC387C818B4}"/>
              </a:ext>
            </a:extLst>
          </p:cNvPr>
          <p:cNvSpPr>
            <a:spLocks noGrp="1"/>
          </p:cNvSpPr>
          <p:nvPr>
            <p:ph type="body" sz="quarter" idx="10"/>
          </p:nvPr>
        </p:nvSpPr>
        <p:spPr>
          <a:xfrm>
            <a:off x="269240" y="1189494"/>
            <a:ext cx="5690408" cy="3717941"/>
          </a:xfrm>
        </p:spPr>
        <p:txBody>
          <a:bodyPr/>
          <a:lstStyle/>
          <a:p>
            <a:r>
              <a:rPr lang="en-US" sz="2800">
                <a:solidFill>
                  <a:schemeClr val="tx1">
                    <a:lumMod val="50000"/>
                  </a:schemeClr>
                </a:solidFill>
              </a:rPr>
              <a:t>Run </a:t>
            </a:r>
            <a:r>
              <a:rPr lang="en-US" sz="2800" b="1">
                <a:solidFill>
                  <a:schemeClr val="tx1">
                    <a:lumMod val="50000"/>
                  </a:schemeClr>
                </a:solidFill>
              </a:rPr>
              <a:t>SMAT.exe /help - List of switches</a:t>
            </a:r>
          </a:p>
          <a:p>
            <a:r>
              <a:rPr lang="en-US" sz="2800">
                <a:solidFill>
                  <a:schemeClr val="tx1">
                    <a:lumMod val="50000"/>
                  </a:schemeClr>
                </a:solidFill>
              </a:rPr>
              <a:t>“-o” – Output location for logs</a:t>
            </a:r>
          </a:p>
          <a:p>
            <a:r>
              <a:rPr lang="en-US" sz="2800">
                <a:solidFill>
                  <a:schemeClr val="tx1">
                    <a:lumMod val="50000"/>
                  </a:schemeClr>
                </a:solidFill>
              </a:rPr>
              <a:t>“-t” – Number of threads in parallel (1-4 default is 2)</a:t>
            </a:r>
          </a:p>
          <a:p>
            <a:r>
              <a:rPr lang="en-US" sz="2800">
                <a:solidFill>
                  <a:schemeClr val="tx1">
                    <a:lumMod val="50000"/>
                  </a:schemeClr>
                </a:solidFill>
              </a:rPr>
              <a:t>“-q” – Quiet mode </a:t>
            </a:r>
          </a:p>
          <a:p>
            <a:r>
              <a:rPr lang="en-US" sz="2800">
                <a:solidFill>
                  <a:schemeClr val="tx1">
                    <a:lumMod val="50000"/>
                  </a:schemeClr>
                </a:solidFill>
              </a:rPr>
              <a:t>“-</a:t>
            </a:r>
            <a:r>
              <a:rPr lang="en-US" sz="2800" err="1">
                <a:solidFill>
                  <a:schemeClr val="tx1">
                    <a:lumMod val="50000"/>
                  </a:schemeClr>
                </a:solidFill>
              </a:rPr>
              <a:t>su</a:t>
            </a:r>
            <a:r>
              <a:rPr lang="en-US" sz="2800">
                <a:solidFill>
                  <a:schemeClr val="tx1">
                    <a:lumMod val="50000"/>
                  </a:schemeClr>
                </a:solidFill>
              </a:rPr>
              <a:t>” – Skip site collection usage  </a:t>
            </a:r>
          </a:p>
          <a:p>
            <a:r>
              <a:rPr lang="en-US" sz="2800" b="1">
                <a:solidFill>
                  <a:schemeClr val="tx1">
                    <a:lumMod val="50000"/>
                  </a:schemeClr>
                </a:solidFill>
              </a:rPr>
              <a:t>Automating Assessment</a:t>
            </a:r>
          </a:p>
        </p:txBody>
      </p:sp>
      <p:pic>
        <p:nvPicPr>
          <p:cNvPr id="9" name="Picture 8" descr="Screenshot showing the SMAT.exe runtime parameters in a Command Prompt window">
            <a:extLst>
              <a:ext uri="{FF2B5EF4-FFF2-40B4-BE49-F238E27FC236}">
                <a16:creationId xmlns:a16="http://schemas.microsoft.com/office/drawing/2014/main" id="{6C5DCE41-261F-4D24-ABF9-35D03CE95956}"/>
              </a:ext>
            </a:extLst>
          </p:cNvPr>
          <p:cNvPicPr>
            <a:picLocks noChangeAspect="1"/>
          </p:cNvPicPr>
          <p:nvPr/>
        </p:nvPicPr>
        <p:blipFill>
          <a:blip r:embed="rId3"/>
          <a:stretch>
            <a:fillRect/>
          </a:stretch>
        </p:blipFill>
        <p:spPr>
          <a:xfrm>
            <a:off x="6304724" y="1189176"/>
            <a:ext cx="4418489" cy="5172142"/>
          </a:xfrm>
          <a:prstGeom prst="rect">
            <a:avLst/>
          </a:prstGeom>
          <a:effectLst/>
        </p:spPr>
      </p:pic>
    </p:spTree>
    <p:extLst>
      <p:ext uri="{BB962C8B-B14F-4D97-AF65-F5344CB8AC3E}">
        <p14:creationId xmlns:p14="http://schemas.microsoft.com/office/powerpoint/2010/main" val="40538459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2139688"/>
          </a:xfrm>
        </p:spPr>
        <p:txBody>
          <a:bodyPr/>
          <a:lstStyle/>
          <a:p>
            <a:r>
              <a:rPr lang="en-US" sz="6600"/>
              <a:t>SharePoint Migration Assessment Tool:</a:t>
            </a:r>
            <a:r>
              <a:rPr lang="en-US" sz="7050">
                <a:cs typeface="Segoe UI"/>
              </a:rPr>
              <a:t> Logs</a:t>
            </a:r>
            <a:endParaRPr lang="en-US" sz="7050"/>
          </a:p>
        </p:txBody>
      </p:sp>
    </p:spTree>
    <p:extLst>
      <p:ext uri="{BB962C8B-B14F-4D97-AF65-F5344CB8AC3E}">
        <p14:creationId xmlns:p14="http://schemas.microsoft.com/office/powerpoint/2010/main" val="334636880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SMAT: Logs Overview</a:t>
            </a:r>
            <a:endParaRPr lang="en-US" sz="3529">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9239" y="1189494"/>
            <a:ext cx="11543921" cy="3243965"/>
          </a:xfrm>
        </p:spPr>
        <p:txBody>
          <a:bodyPr vert="horz" wrap="square" lIns="146304" tIns="91440" rIns="146304" bIns="91440" rtlCol="0" anchor="t">
            <a:spAutoFit/>
          </a:bodyPr>
          <a:lstStyle/>
          <a:p>
            <a:pPr marL="335915" indent="-335915"/>
            <a:r>
              <a:rPr lang="en-US" sz="2800">
                <a:solidFill>
                  <a:schemeClr val="tx1">
                    <a:lumMod val="50000"/>
                  </a:schemeClr>
                </a:solidFill>
              </a:rPr>
              <a:t>The SMAT tool provides logs as it is scanning to identify items that may require investigation.</a:t>
            </a:r>
          </a:p>
          <a:p>
            <a:pPr marL="335915" indent="-335915"/>
            <a:r>
              <a:rPr lang="en-US" sz="2800">
                <a:solidFill>
                  <a:schemeClr val="tx1">
                    <a:lumMod val="50000"/>
                  </a:schemeClr>
                </a:solidFill>
                <a:cs typeface="Segoe UI Light"/>
              </a:rPr>
              <a:t>Content that cannot be scanned will be listed in the logs such are certain farm components.</a:t>
            </a:r>
          </a:p>
          <a:p>
            <a:pPr marL="335915" indent="-335915"/>
            <a:r>
              <a:rPr lang="en-US" sz="2800">
                <a:solidFill>
                  <a:schemeClr val="tx1">
                    <a:lumMod val="50000"/>
                  </a:schemeClr>
                </a:solidFill>
                <a:cs typeface="Segoe UI Light"/>
              </a:rPr>
              <a:t>Scans can run for an extended period due to system dependencies. </a:t>
            </a:r>
          </a:p>
          <a:p>
            <a:pPr marL="335915" indent="-335915"/>
            <a:endParaRPr lang="en-US" sz="2800">
              <a:solidFill>
                <a:schemeClr val="tx1">
                  <a:lumMod val="50000"/>
                </a:schemeClr>
              </a:solidFill>
              <a:cs typeface="Segoe UI Light"/>
            </a:endParaRPr>
          </a:p>
          <a:p>
            <a:pPr marL="335915" lvl="1" indent="0">
              <a:buNone/>
            </a:pPr>
            <a:endParaRPr lang="en-US" sz="2800">
              <a:solidFill>
                <a:schemeClr val="tx1">
                  <a:lumMod val="50000"/>
                </a:schemeClr>
              </a:solidFill>
              <a:latin typeface="+mj-lt"/>
              <a:cs typeface="Segoe UI Light"/>
            </a:endParaRPr>
          </a:p>
        </p:txBody>
      </p:sp>
    </p:spTree>
    <p:extLst>
      <p:ext uri="{BB962C8B-B14F-4D97-AF65-F5344CB8AC3E}">
        <p14:creationId xmlns:p14="http://schemas.microsoft.com/office/powerpoint/2010/main" val="202765559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SMAT Logs</a:t>
            </a:r>
            <a:endParaRPr lang="en-US" sz="3529">
              <a:solidFill>
                <a:schemeClr val="accent3"/>
              </a:solidFill>
            </a:endParaRPr>
          </a:p>
        </p:txBody>
      </p:sp>
      <p:sp>
        <p:nvSpPr>
          <p:cNvPr id="6" name="Text Placeholder 1">
            <a:extLst>
              <a:ext uri="{FF2B5EF4-FFF2-40B4-BE49-F238E27FC236}">
                <a16:creationId xmlns:a16="http://schemas.microsoft.com/office/drawing/2014/main" id="{BD64191D-E1C4-4970-819F-5178D991CBEB}"/>
              </a:ext>
            </a:extLst>
          </p:cNvPr>
          <p:cNvSpPr>
            <a:spLocks noGrp="1"/>
          </p:cNvSpPr>
          <p:nvPr>
            <p:ph type="body" sz="quarter" idx="10"/>
          </p:nvPr>
        </p:nvSpPr>
        <p:spPr>
          <a:xfrm>
            <a:off x="269241" y="1189494"/>
            <a:ext cx="4902442" cy="1994392"/>
          </a:xfrm>
        </p:spPr>
        <p:txBody>
          <a:bodyPr/>
          <a:lstStyle/>
          <a:p>
            <a:r>
              <a:rPr lang="en-US" sz="2800">
                <a:solidFill>
                  <a:schemeClr val="tx1">
                    <a:lumMod val="50000"/>
                  </a:schemeClr>
                </a:solidFill>
              </a:rPr>
              <a:t>SMAT_Errors.log</a:t>
            </a:r>
          </a:p>
          <a:p>
            <a:r>
              <a:rPr lang="en-US" sz="2800">
                <a:solidFill>
                  <a:schemeClr val="tx1">
                    <a:lumMod val="50000"/>
                  </a:schemeClr>
                </a:solidFill>
              </a:rPr>
              <a:t>SMATTelemetry.log</a:t>
            </a:r>
          </a:p>
          <a:p>
            <a:r>
              <a:rPr lang="en-US" sz="2800">
                <a:solidFill>
                  <a:schemeClr val="tx1">
                    <a:lumMod val="50000"/>
                  </a:schemeClr>
                </a:solidFill>
              </a:rPr>
              <a:t>SMAT.log</a:t>
            </a:r>
          </a:p>
          <a:p>
            <a:r>
              <a:rPr lang="en-US" sz="2800">
                <a:solidFill>
                  <a:schemeClr val="tx1">
                    <a:lumMod val="50000"/>
                  </a:schemeClr>
                </a:solidFill>
              </a:rPr>
              <a:t>\Log Folder</a:t>
            </a:r>
          </a:p>
        </p:txBody>
      </p:sp>
      <p:pic>
        <p:nvPicPr>
          <p:cNvPr id="3" name="Picture 2" descr="Screenshot showing the SMATTelemtry.log file in Notepad">
            <a:extLst>
              <a:ext uri="{FF2B5EF4-FFF2-40B4-BE49-F238E27FC236}">
                <a16:creationId xmlns:a16="http://schemas.microsoft.com/office/drawing/2014/main" id="{6CEA3A91-1961-45AB-AAA0-3F582C5751D2}"/>
              </a:ext>
            </a:extLst>
          </p:cNvPr>
          <p:cNvPicPr>
            <a:picLocks noChangeAspect="1"/>
          </p:cNvPicPr>
          <p:nvPr/>
        </p:nvPicPr>
        <p:blipFill>
          <a:blip r:embed="rId3"/>
          <a:stretch>
            <a:fillRect/>
          </a:stretch>
        </p:blipFill>
        <p:spPr>
          <a:xfrm>
            <a:off x="4673602" y="674423"/>
            <a:ext cx="6653727" cy="5263396"/>
          </a:xfrm>
          <a:prstGeom prst="rect">
            <a:avLst/>
          </a:prstGeom>
          <a:effectLst>
            <a:glow rad="101600">
              <a:schemeClr val="accent3">
                <a:satMod val="175000"/>
                <a:alpha val="40000"/>
              </a:schemeClr>
            </a:glow>
          </a:effectLst>
        </p:spPr>
      </p:pic>
      <p:pic>
        <p:nvPicPr>
          <p:cNvPr id="10" name="Picture 9" descr="Screenshot showing the SMAT_Errors.log file in Notepad">
            <a:extLst>
              <a:ext uri="{FF2B5EF4-FFF2-40B4-BE49-F238E27FC236}">
                <a16:creationId xmlns:a16="http://schemas.microsoft.com/office/drawing/2014/main" id="{A63E395F-6F7B-4A33-8947-5EE58A64ED4B}"/>
              </a:ext>
            </a:extLst>
          </p:cNvPr>
          <p:cNvPicPr>
            <a:picLocks noChangeAspect="1"/>
          </p:cNvPicPr>
          <p:nvPr/>
        </p:nvPicPr>
        <p:blipFill>
          <a:blip r:embed="rId4"/>
          <a:stretch>
            <a:fillRect/>
          </a:stretch>
        </p:blipFill>
        <p:spPr>
          <a:xfrm>
            <a:off x="3282113" y="2782954"/>
            <a:ext cx="8640646" cy="3629344"/>
          </a:xfrm>
          <a:prstGeom prst="rect">
            <a:avLst/>
          </a:prstGeom>
          <a:effectLst>
            <a:glow rad="101600">
              <a:schemeClr val="accent5">
                <a:satMod val="175000"/>
                <a:alpha val="40000"/>
              </a:schemeClr>
            </a:glow>
          </a:effectLst>
        </p:spPr>
      </p:pic>
      <p:pic>
        <p:nvPicPr>
          <p:cNvPr id="9" name="Picture 8" descr="Screenshot showing the SMAT.log file in Notepad">
            <a:extLst>
              <a:ext uri="{FF2B5EF4-FFF2-40B4-BE49-F238E27FC236}">
                <a16:creationId xmlns:a16="http://schemas.microsoft.com/office/drawing/2014/main" id="{E645BD77-A9DC-4658-8A33-D9D1905D7E9A}"/>
              </a:ext>
            </a:extLst>
          </p:cNvPr>
          <p:cNvPicPr>
            <a:picLocks noChangeAspect="1"/>
          </p:cNvPicPr>
          <p:nvPr/>
        </p:nvPicPr>
        <p:blipFill>
          <a:blip r:embed="rId5"/>
          <a:stretch>
            <a:fillRect/>
          </a:stretch>
        </p:blipFill>
        <p:spPr>
          <a:xfrm>
            <a:off x="4316086" y="1227757"/>
            <a:ext cx="7606673" cy="4671481"/>
          </a:xfrm>
          <a:prstGeom prst="rect">
            <a:avLst/>
          </a:prstGeom>
          <a:effectLst>
            <a:glow rad="101600">
              <a:schemeClr val="accent4">
                <a:satMod val="175000"/>
                <a:alpha val="40000"/>
              </a:schemeClr>
            </a:glow>
          </a:effectLst>
        </p:spPr>
      </p:pic>
    </p:spTree>
    <p:extLst>
      <p:ext uri="{BB962C8B-B14F-4D97-AF65-F5344CB8AC3E}">
        <p14:creationId xmlns:p14="http://schemas.microsoft.com/office/powerpoint/2010/main" val="1745987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22" presetClass="entr" presetSubtype="4"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ipe(down)">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childTnLst>
                                </p:cTn>
                              </p:par>
                              <p:par>
                                <p:cTn id="14" presetID="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1162178"/>
          </a:xfrm>
        </p:spPr>
        <p:txBody>
          <a:bodyPr/>
          <a:lstStyle/>
          <a:p>
            <a:r>
              <a:rPr lang="en-US"/>
              <a:t>Objective</a:t>
            </a:r>
          </a:p>
        </p:txBody>
      </p:sp>
    </p:spTree>
    <p:extLst>
      <p:ext uri="{BB962C8B-B14F-4D97-AF65-F5344CB8AC3E}">
        <p14:creationId xmlns:p14="http://schemas.microsoft.com/office/powerpoint/2010/main" val="18357744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2139688"/>
          </a:xfrm>
        </p:spPr>
        <p:txBody>
          <a:bodyPr/>
          <a:lstStyle/>
          <a:p>
            <a:r>
              <a:rPr lang="en-US" sz="6600"/>
              <a:t>SharePoint Migration Assessment Tool:</a:t>
            </a:r>
            <a:r>
              <a:rPr lang="en-US" sz="7050">
                <a:cs typeface="Segoe UI"/>
              </a:rPr>
              <a:t> Reports</a:t>
            </a:r>
            <a:endParaRPr lang="en-US" sz="7050"/>
          </a:p>
        </p:txBody>
      </p:sp>
    </p:spTree>
    <p:extLst>
      <p:ext uri="{BB962C8B-B14F-4D97-AF65-F5344CB8AC3E}">
        <p14:creationId xmlns:p14="http://schemas.microsoft.com/office/powerpoint/2010/main" val="17289412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SMAT: Reports Overview</a:t>
            </a:r>
            <a:endParaRPr lang="en-US" sz="3529">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9240" y="1189494"/>
            <a:ext cx="11327814" cy="3717941"/>
          </a:xfrm>
        </p:spPr>
        <p:txBody>
          <a:bodyPr vert="horz" wrap="square" lIns="146304" tIns="91440" rIns="146304" bIns="91440" rtlCol="0" anchor="t">
            <a:spAutoFit/>
          </a:bodyPr>
          <a:lstStyle/>
          <a:p>
            <a:pPr marL="335915" indent="-335915"/>
            <a:r>
              <a:rPr lang="en-US" sz="2800">
                <a:solidFill>
                  <a:schemeClr val="tx1">
                    <a:lumMod val="50000"/>
                  </a:schemeClr>
                </a:solidFill>
              </a:rPr>
              <a:t>Generates numerous CSV reports. </a:t>
            </a:r>
          </a:p>
          <a:p>
            <a:pPr marL="335915" indent="-335915"/>
            <a:r>
              <a:rPr lang="en-US" sz="2800">
                <a:solidFill>
                  <a:schemeClr val="tx1">
                    <a:lumMod val="50000"/>
                  </a:schemeClr>
                </a:solidFill>
                <a:cs typeface="Segoe UI Light"/>
              </a:rPr>
              <a:t>The </a:t>
            </a:r>
            <a:r>
              <a:rPr lang="en-US" sz="2800">
                <a:solidFill>
                  <a:schemeClr val="accent3"/>
                </a:solidFill>
                <a:cs typeface="Segoe UI Light"/>
              </a:rPr>
              <a:t>SummaryReport.csv </a:t>
            </a:r>
            <a:r>
              <a:rPr lang="en-US" sz="2800">
                <a:solidFill>
                  <a:schemeClr val="tx1">
                    <a:lumMod val="50000"/>
                  </a:schemeClr>
                </a:solidFill>
                <a:cs typeface="Segoe UI Light"/>
              </a:rPr>
              <a:t>aggregates issue counts. </a:t>
            </a:r>
          </a:p>
          <a:p>
            <a:pPr marL="335915" indent="-335915"/>
            <a:r>
              <a:rPr lang="en-US" sz="2800">
                <a:solidFill>
                  <a:schemeClr val="tx1">
                    <a:lumMod val="50000"/>
                  </a:schemeClr>
                </a:solidFill>
                <a:cs typeface="Segoe UI Light"/>
              </a:rPr>
              <a:t>More detailed reports are provided to give issue-level information. </a:t>
            </a:r>
          </a:p>
          <a:p>
            <a:pPr marL="335915" indent="-335915"/>
            <a:r>
              <a:rPr lang="en-US" sz="2800">
                <a:solidFill>
                  <a:schemeClr val="tx1">
                    <a:lumMod val="50000"/>
                  </a:schemeClr>
                </a:solidFill>
                <a:cs typeface="Segoe UI Light"/>
              </a:rPr>
              <a:t>Each scan creates a detailed report.</a:t>
            </a:r>
          </a:p>
          <a:p>
            <a:pPr marL="335915" indent="-335915"/>
            <a:r>
              <a:rPr lang="en-US" sz="2800">
                <a:solidFill>
                  <a:schemeClr val="tx1">
                    <a:lumMod val="50000"/>
                  </a:schemeClr>
                </a:solidFill>
                <a:cs typeface="Segoe UI Light"/>
              </a:rPr>
              <a:t>There is a corresponding roadmap (knowledge base) per scan that provides detailed guidance. </a:t>
            </a:r>
          </a:p>
          <a:p>
            <a:pPr marL="335915" indent="-335915"/>
            <a:r>
              <a:rPr lang="en-US" sz="2800">
                <a:solidFill>
                  <a:schemeClr val="tx1">
                    <a:lumMod val="50000"/>
                  </a:schemeClr>
                </a:solidFill>
                <a:cs typeface="Segoe UI Light"/>
              </a:rPr>
              <a:t>Optionally, use a tool to merge the individual SMAT reports into a combined report. (This can be helpful for larger environments). </a:t>
            </a:r>
          </a:p>
        </p:txBody>
      </p:sp>
    </p:spTree>
    <p:extLst>
      <p:ext uri="{BB962C8B-B14F-4D97-AF65-F5344CB8AC3E}">
        <p14:creationId xmlns:p14="http://schemas.microsoft.com/office/powerpoint/2010/main" val="56152672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SMAT Reports</a:t>
            </a:r>
            <a:endParaRPr lang="en-US" sz="3529">
              <a:solidFill>
                <a:schemeClr val="accent3"/>
              </a:solidFill>
            </a:endParaRPr>
          </a:p>
        </p:txBody>
      </p:sp>
      <p:sp>
        <p:nvSpPr>
          <p:cNvPr id="6" name="Text Placeholder 1">
            <a:extLst>
              <a:ext uri="{FF2B5EF4-FFF2-40B4-BE49-F238E27FC236}">
                <a16:creationId xmlns:a16="http://schemas.microsoft.com/office/drawing/2014/main" id="{BD64191D-E1C4-4970-819F-5178D991CBEB}"/>
              </a:ext>
            </a:extLst>
          </p:cNvPr>
          <p:cNvSpPr>
            <a:spLocks noGrp="1"/>
          </p:cNvSpPr>
          <p:nvPr>
            <p:ph type="body" sz="quarter" idx="10"/>
          </p:nvPr>
        </p:nvSpPr>
        <p:spPr>
          <a:xfrm>
            <a:off x="269241" y="1189494"/>
            <a:ext cx="4902442" cy="1985095"/>
          </a:xfrm>
        </p:spPr>
        <p:txBody>
          <a:bodyPr/>
          <a:lstStyle/>
          <a:p>
            <a:r>
              <a:rPr lang="en-US" sz="2800">
                <a:solidFill>
                  <a:schemeClr val="tx1">
                    <a:lumMod val="50000"/>
                  </a:schemeClr>
                </a:solidFill>
              </a:rPr>
              <a:t>SummaryReport.csv</a:t>
            </a:r>
          </a:p>
          <a:p>
            <a:r>
              <a:rPr lang="en-US" sz="2800">
                <a:solidFill>
                  <a:schemeClr val="tx1">
                    <a:lumMod val="50000"/>
                  </a:schemeClr>
                </a:solidFill>
              </a:rPr>
              <a:t>SiteAssessmentReport.csv</a:t>
            </a:r>
          </a:p>
          <a:p>
            <a:r>
              <a:rPr lang="en-US" sz="2800">
                <a:solidFill>
                  <a:schemeClr val="tx1">
                    <a:lumMod val="50000"/>
                  </a:schemeClr>
                </a:solidFill>
              </a:rPr>
              <a:t>Individual Scanner Reports</a:t>
            </a:r>
          </a:p>
          <a:p>
            <a:endParaRPr lang="en-US" sz="2745">
              <a:solidFill>
                <a:schemeClr val="tx1">
                  <a:lumMod val="50000"/>
                </a:schemeClr>
              </a:solidFill>
            </a:endParaRPr>
          </a:p>
        </p:txBody>
      </p:sp>
      <p:pic>
        <p:nvPicPr>
          <p:cNvPr id="8" name="Picture 7" descr="Screenshot showing the SummaryReport.csv in Excel">
            <a:extLst>
              <a:ext uri="{FF2B5EF4-FFF2-40B4-BE49-F238E27FC236}">
                <a16:creationId xmlns:a16="http://schemas.microsoft.com/office/drawing/2014/main" id="{EDE1A17A-2221-4B3B-A18D-68C37074F8D7}"/>
              </a:ext>
            </a:extLst>
          </p:cNvPr>
          <p:cNvPicPr>
            <a:picLocks noChangeAspect="1"/>
          </p:cNvPicPr>
          <p:nvPr/>
        </p:nvPicPr>
        <p:blipFill>
          <a:blip r:embed="rId3"/>
          <a:stretch>
            <a:fillRect/>
          </a:stretch>
        </p:blipFill>
        <p:spPr>
          <a:xfrm>
            <a:off x="4913188" y="128811"/>
            <a:ext cx="7103475" cy="6114492"/>
          </a:xfrm>
          <a:prstGeom prst="rect">
            <a:avLst/>
          </a:prstGeom>
          <a:effectLst>
            <a:glow rad="101600">
              <a:schemeClr val="accent3">
                <a:satMod val="175000"/>
                <a:alpha val="40000"/>
              </a:schemeClr>
            </a:glow>
          </a:effectLst>
        </p:spPr>
      </p:pic>
      <p:pic>
        <p:nvPicPr>
          <p:cNvPr id="7" name="Picture 6" descr="Screenshot showing the SiteAssessmentReport.csv in Excel">
            <a:extLst>
              <a:ext uri="{FF2B5EF4-FFF2-40B4-BE49-F238E27FC236}">
                <a16:creationId xmlns:a16="http://schemas.microsoft.com/office/drawing/2014/main" id="{BFDE52CC-083D-49E8-B6BB-80B6EDC09CBC}"/>
              </a:ext>
            </a:extLst>
          </p:cNvPr>
          <p:cNvPicPr>
            <a:picLocks noChangeAspect="1"/>
          </p:cNvPicPr>
          <p:nvPr/>
        </p:nvPicPr>
        <p:blipFill>
          <a:blip r:embed="rId4"/>
          <a:stretch>
            <a:fillRect/>
          </a:stretch>
        </p:blipFill>
        <p:spPr>
          <a:xfrm>
            <a:off x="2040638" y="2775726"/>
            <a:ext cx="9717529" cy="3953463"/>
          </a:xfrm>
          <a:prstGeom prst="rect">
            <a:avLst/>
          </a:prstGeom>
          <a:effectLst>
            <a:glow rad="101600">
              <a:schemeClr val="accent6">
                <a:satMod val="175000"/>
                <a:alpha val="40000"/>
              </a:schemeClr>
            </a:glow>
          </a:effectLst>
        </p:spPr>
      </p:pic>
    </p:spTree>
    <p:extLst>
      <p:ext uri="{BB962C8B-B14F-4D97-AF65-F5344CB8AC3E}">
        <p14:creationId xmlns:p14="http://schemas.microsoft.com/office/powerpoint/2010/main" val="1267276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Import SMAT Reports in PowerBI Desktop</a:t>
            </a:r>
            <a:endParaRPr lang="en-US" sz="3529">
              <a:solidFill>
                <a:schemeClr val="accent3"/>
              </a:solidFill>
            </a:endParaRPr>
          </a:p>
        </p:txBody>
      </p:sp>
      <p:pic>
        <p:nvPicPr>
          <p:cNvPr id="9" name="Picture 8" descr="Chart, treemap chart&#10;&#10;Description automatically generated&#10;SMAT Reports in Power BI Desktop">
            <a:extLst>
              <a:ext uri="{FF2B5EF4-FFF2-40B4-BE49-F238E27FC236}">
                <a16:creationId xmlns:a16="http://schemas.microsoft.com/office/drawing/2014/main" id="{5B1E6E69-88A0-48E6-817B-1D626D1EA808}"/>
              </a:ext>
            </a:extLst>
          </p:cNvPr>
          <p:cNvPicPr>
            <a:picLocks noChangeAspect="1"/>
          </p:cNvPicPr>
          <p:nvPr/>
        </p:nvPicPr>
        <p:blipFill>
          <a:blip r:embed="rId3"/>
          <a:stretch>
            <a:fillRect/>
          </a:stretch>
        </p:blipFill>
        <p:spPr>
          <a:xfrm>
            <a:off x="779489" y="1189176"/>
            <a:ext cx="9915030" cy="5558137"/>
          </a:xfrm>
          <a:prstGeom prst="rect">
            <a:avLst/>
          </a:prstGeom>
        </p:spPr>
      </p:pic>
    </p:spTree>
    <p:extLst>
      <p:ext uri="{BB962C8B-B14F-4D97-AF65-F5344CB8AC3E}">
        <p14:creationId xmlns:p14="http://schemas.microsoft.com/office/powerpoint/2010/main" val="365826385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B0C55-E446-4888-AA9F-81C346D917DB}"/>
              </a:ext>
            </a:extLst>
          </p:cNvPr>
          <p:cNvSpPr>
            <a:spLocks noGrp="1"/>
          </p:cNvSpPr>
          <p:nvPr>
            <p:ph type="title"/>
          </p:nvPr>
        </p:nvSpPr>
        <p:spPr/>
        <p:txBody>
          <a:bodyPr/>
          <a:lstStyle/>
          <a:p>
            <a:r>
              <a:rPr lang="en-US" sz="4313">
                <a:solidFill>
                  <a:schemeClr val="accent3"/>
                </a:solidFill>
              </a:rPr>
              <a:t>SMAT Scan Reports Roadmap</a:t>
            </a:r>
          </a:p>
        </p:txBody>
      </p:sp>
      <p:sp>
        <p:nvSpPr>
          <p:cNvPr id="3" name="TextBox 2">
            <a:extLst>
              <a:ext uri="{FF2B5EF4-FFF2-40B4-BE49-F238E27FC236}">
                <a16:creationId xmlns:a16="http://schemas.microsoft.com/office/drawing/2014/main" id="{2CE9BE0E-EDA1-43C9-AAD3-E2869575C547}"/>
              </a:ext>
            </a:extLst>
          </p:cNvPr>
          <p:cNvSpPr txBox="1"/>
          <p:nvPr/>
        </p:nvSpPr>
        <p:spPr>
          <a:xfrm>
            <a:off x="446567" y="1318437"/>
            <a:ext cx="11478513" cy="466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a:solidFill>
                  <a:schemeClr val="tx1">
                    <a:lumMod val="50000"/>
                  </a:schemeClr>
                </a:solidFill>
                <a:latin typeface="+mj-lt"/>
              </a:rPr>
              <a:t>For a full list of items scanned and remediations look at the remediation roadmap:  </a:t>
            </a:r>
            <a:r>
              <a:rPr lang="en-US" sz="2800">
                <a:solidFill>
                  <a:schemeClr val="tx1">
                    <a:lumMod val="50000"/>
                  </a:schemeClr>
                </a:solidFill>
                <a:latin typeface="+mj-lt"/>
                <a:hlinkClick r:id="rId3"/>
              </a:rPr>
              <a:t>https://aka.ms/sharepoint_migration</a:t>
            </a:r>
            <a:r>
              <a:rPr lang="en-US" sz="2800">
                <a:solidFill>
                  <a:schemeClr val="tx1">
                    <a:lumMod val="50000"/>
                  </a:schemeClr>
                </a:solidFill>
                <a:latin typeface="+mj-lt"/>
              </a:rPr>
              <a:t> </a:t>
            </a:r>
          </a:p>
          <a:p>
            <a:pPr marL="342900" indent="-342900">
              <a:lnSpc>
                <a:spcPct val="90000"/>
              </a:lnSpc>
              <a:spcAft>
                <a:spcPts val="600"/>
              </a:spcAft>
              <a:buFont typeface="Arial" panose="020B0604020202020204" pitchFamily="34" charset="0"/>
              <a:buChar char="•"/>
            </a:pPr>
            <a:r>
              <a:rPr lang="en-US" sz="2800">
                <a:solidFill>
                  <a:schemeClr val="tx1">
                    <a:lumMod val="50000"/>
                  </a:schemeClr>
                </a:solidFill>
                <a:latin typeface="+mj-lt"/>
              </a:rPr>
              <a:t>The roadmap includes the following information about each migration assessment scan:</a:t>
            </a:r>
          </a:p>
          <a:p>
            <a:pPr marL="800100" lvl="1" indent="-342900">
              <a:lnSpc>
                <a:spcPct val="90000"/>
              </a:lnSpc>
              <a:spcAft>
                <a:spcPts val="600"/>
              </a:spcAft>
              <a:buFont typeface="Arial" panose="020B0604020202020204" pitchFamily="34" charset="0"/>
              <a:buChar char="•"/>
            </a:pPr>
            <a:r>
              <a:rPr lang="en-US" sz="2800">
                <a:solidFill>
                  <a:schemeClr val="tx1">
                    <a:lumMod val="50000"/>
                  </a:schemeClr>
                </a:solidFill>
                <a:latin typeface="+mj-lt"/>
              </a:rPr>
              <a:t>Why it was identified</a:t>
            </a:r>
          </a:p>
          <a:p>
            <a:pPr marL="800100" lvl="1" indent="-342900">
              <a:lnSpc>
                <a:spcPct val="90000"/>
              </a:lnSpc>
              <a:spcAft>
                <a:spcPts val="600"/>
              </a:spcAft>
              <a:buFont typeface="Arial" panose="020B0604020202020204" pitchFamily="34" charset="0"/>
              <a:buChar char="•"/>
            </a:pPr>
            <a:r>
              <a:rPr lang="en-US" sz="2800">
                <a:solidFill>
                  <a:schemeClr val="tx1">
                    <a:lumMod val="50000"/>
                  </a:schemeClr>
                </a:solidFill>
                <a:latin typeface="+mj-lt"/>
              </a:rPr>
              <a:t>Data Migration information</a:t>
            </a:r>
          </a:p>
          <a:p>
            <a:pPr marL="800100" lvl="1" indent="-342900">
              <a:lnSpc>
                <a:spcPct val="90000"/>
              </a:lnSpc>
              <a:spcAft>
                <a:spcPts val="600"/>
              </a:spcAft>
              <a:buFont typeface="Arial" panose="020B0604020202020204" pitchFamily="34" charset="0"/>
              <a:buChar char="•"/>
            </a:pPr>
            <a:r>
              <a:rPr lang="en-US" sz="2800">
                <a:solidFill>
                  <a:schemeClr val="tx1">
                    <a:lumMod val="50000"/>
                  </a:schemeClr>
                </a:solidFill>
                <a:latin typeface="+mj-lt"/>
              </a:rPr>
              <a:t>Preparing for Migration</a:t>
            </a:r>
          </a:p>
          <a:p>
            <a:pPr marL="800100" lvl="1" indent="-342900">
              <a:lnSpc>
                <a:spcPct val="90000"/>
              </a:lnSpc>
              <a:spcAft>
                <a:spcPts val="600"/>
              </a:spcAft>
              <a:buFont typeface="Arial" panose="020B0604020202020204" pitchFamily="34" charset="0"/>
              <a:buChar char="•"/>
            </a:pPr>
            <a:r>
              <a:rPr lang="en-US" sz="2800">
                <a:solidFill>
                  <a:schemeClr val="tx1">
                    <a:lumMod val="50000"/>
                  </a:schemeClr>
                </a:solidFill>
                <a:latin typeface="+mj-lt"/>
              </a:rPr>
              <a:t>Post Migration</a:t>
            </a:r>
          </a:p>
          <a:p>
            <a:pPr marL="800100" lvl="1" indent="-342900">
              <a:lnSpc>
                <a:spcPct val="90000"/>
              </a:lnSpc>
              <a:spcAft>
                <a:spcPts val="600"/>
              </a:spcAft>
              <a:buFont typeface="Arial" panose="020B0604020202020204" pitchFamily="34" charset="0"/>
              <a:buChar char="•"/>
            </a:pPr>
            <a:r>
              <a:rPr lang="en-US" sz="2800">
                <a:solidFill>
                  <a:schemeClr val="tx1">
                    <a:lumMod val="50000"/>
                  </a:schemeClr>
                </a:solidFill>
                <a:latin typeface="+mj-lt"/>
              </a:rPr>
              <a:t>Details on the Scan Result Reports </a:t>
            </a:r>
          </a:p>
          <a:p>
            <a:pPr marL="800100" lvl="1" indent="-342900">
              <a:lnSpc>
                <a:spcPct val="90000"/>
              </a:lnSpc>
              <a:spcAft>
                <a:spcPts val="600"/>
              </a:spcAft>
              <a:buFont typeface="Arial" panose="020B0604020202020204" pitchFamily="34" charset="0"/>
              <a:buChar char="•"/>
            </a:pPr>
            <a:endParaRPr lang="en-US" sz="2400">
              <a:solidFill>
                <a:schemeClr val="tx1">
                  <a:lumMod val="50000"/>
                </a:schemeClr>
              </a:solidFill>
              <a:latin typeface="+mj-lt"/>
            </a:endParaRPr>
          </a:p>
        </p:txBody>
      </p:sp>
    </p:spTree>
    <p:extLst>
      <p:ext uri="{BB962C8B-B14F-4D97-AF65-F5344CB8AC3E}">
        <p14:creationId xmlns:p14="http://schemas.microsoft.com/office/powerpoint/2010/main" val="197381677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9B0C55-E446-4888-AA9F-81C346D917DB}"/>
              </a:ext>
            </a:extLst>
          </p:cNvPr>
          <p:cNvSpPr>
            <a:spLocks noGrp="1"/>
          </p:cNvSpPr>
          <p:nvPr>
            <p:ph type="title"/>
          </p:nvPr>
        </p:nvSpPr>
        <p:spPr>
          <a:xfrm>
            <a:off x="269240" y="289511"/>
            <a:ext cx="11231880" cy="899665"/>
          </a:xfrm>
        </p:spPr>
        <p:txBody>
          <a:bodyPr/>
          <a:lstStyle/>
          <a:p>
            <a:r>
              <a:rPr lang="en-US" sz="4313">
                <a:solidFill>
                  <a:schemeClr val="accent3"/>
                </a:solidFill>
              </a:rPr>
              <a:t>SMAT Scan Report Roadmap - Examples</a:t>
            </a:r>
          </a:p>
        </p:txBody>
      </p:sp>
      <p:pic>
        <p:nvPicPr>
          <p:cNvPr id="5" name="Picture 4" descr="Screenshot showing the Microsoft Docs article for Migration Assessment Scan: Apps. Serves as an example of the information available on MS Docs for each issue detected by SMAT">
            <a:extLst>
              <a:ext uri="{FF2B5EF4-FFF2-40B4-BE49-F238E27FC236}">
                <a16:creationId xmlns:a16="http://schemas.microsoft.com/office/drawing/2014/main" id="{498D8A68-F643-4FAE-BBE8-654510B91975}"/>
              </a:ext>
            </a:extLst>
          </p:cNvPr>
          <p:cNvPicPr>
            <a:picLocks noChangeAspect="1"/>
          </p:cNvPicPr>
          <p:nvPr/>
        </p:nvPicPr>
        <p:blipFill>
          <a:blip r:embed="rId3"/>
          <a:stretch>
            <a:fillRect/>
          </a:stretch>
        </p:blipFill>
        <p:spPr>
          <a:xfrm>
            <a:off x="873763" y="1420788"/>
            <a:ext cx="4307838" cy="5147701"/>
          </a:xfrm>
          <a:prstGeom prst="rect">
            <a:avLst/>
          </a:prstGeom>
          <a:ln w="19050">
            <a:solidFill>
              <a:schemeClr val="tx2"/>
            </a:solidFill>
          </a:ln>
        </p:spPr>
      </p:pic>
      <p:pic>
        <p:nvPicPr>
          <p:cNvPr id="6" name="Picture 5" descr="Screenshot showing the Microsoft Docs article for Migration Assessment Scan: Large Lists. Serves as an example of the information available on MS Docs for each issue detected by SMAT">
            <a:extLst>
              <a:ext uri="{FF2B5EF4-FFF2-40B4-BE49-F238E27FC236}">
                <a16:creationId xmlns:a16="http://schemas.microsoft.com/office/drawing/2014/main" id="{05BD290B-70CF-4634-9E5E-D7E66D983C1C}"/>
              </a:ext>
            </a:extLst>
          </p:cNvPr>
          <p:cNvPicPr>
            <a:picLocks noChangeAspect="1"/>
          </p:cNvPicPr>
          <p:nvPr/>
        </p:nvPicPr>
        <p:blipFill>
          <a:blip r:embed="rId4"/>
          <a:stretch>
            <a:fillRect/>
          </a:stretch>
        </p:blipFill>
        <p:spPr>
          <a:xfrm>
            <a:off x="5939420" y="1420787"/>
            <a:ext cx="4730461" cy="5147701"/>
          </a:xfrm>
          <a:prstGeom prst="rect">
            <a:avLst/>
          </a:prstGeom>
          <a:ln w="19050">
            <a:solidFill>
              <a:schemeClr val="tx2"/>
            </a:solidFill>
          </a:ln>
        </p:spPr>
      </p:pic>
    </p:spTree>
    <p:extLst>
      <p:ext uri="{BB962C8B-B14F-4D97-AF65-F5344CB8AC3E}">
        <p14:creationId xmlns:p14="http://schemas.microsoft.com/office/powerpoint/2010/main" val="359437654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2012859"/>
          </a:xfrm>
        </p:spPr>
        <p:txBody>
          <a:bodyPr/>
          <a:lstStyle/>
          <a:p>
            <a:r>
              <a:rPr lang="en-US" sz="6600"/>
              <a:t>SharePoint Migration Identity Mapping Tool (SMIT)</a:t>
            </a:r>
            <a:endParaRPr lang="en-US" sz="7050">
              <a:cs typeface="Segoe UI"/>
            </a:endParaRPr>
          </a:p>
        </p:txBody>
      </p:sp>
    </p:spTree>
    <p:extLst>
      <p:ext uri="{BB962C8B-B14F-4D97-AF65-F5344CB8AC3E}">
        <p14:creationId xmlns:p14="http://schemas.microsoft.com/office/powerpoint/2010/main" val="35984576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SMIT Overview</a:t>
            </a:r>
            <a:endParaRPr lang="en-US" sz="3529">
              <a:solidFill>
                <a:schemeClr val="accent3"/>
              </a:solidFill>
            </a:endParaRPr>
          </a:p>
        </p:txBody>
      </p:sp>
      <p:sp>
        <p:nvSpPr>
          <p:cNvPr id="8" name="Text Placeholder 1">
            <a:extLst>
              <a:ext uri="{FF2B5EF4-FFF2-40B4-BE49-F238E27FC236}">
                <a16:creationId xmlns:a16="http://schemas.microsoft.com/office/drawing/2014/main" id="{E8508AA3-0C01-436C-AE95-77777F700231}"/>
              </a:ext>
            </a:extLst>
          </p:cNvPr>
          <p:cNvSpPr>
            <a:spLocks noGrp="1"/>
          </p:cNvSpPr>
          <p:nvPr>
            <p:ph type="body" sz="quarter" idx="10"/>
          </p:nvPr>
        </p:nvSpPr>
        <p:spPr>
          <a:xfrm>
            <a:off x="269239" y="1189494"/>
            <a:ext cx="11543921" cy="2769989"/>
          </a:xfrm>
        </p:spPr>
        <p:txBody>
          <a:bodyPr/>
          <a:lstStyle/>
          <a:p>
            <a:r>
              <a:rPr lang="en-US" sz="2800">
                <a:solidFill>
                  <a:schemeClr val="tx1">
                    <a:lumMod val="50000"/>
                  </a:schemeClr>
                </a:solidFill>
              </a:rPr>
              <a:t>Part of the SMAT tool.</a:t>
            </a:r>
          </a:p>
          <a:p>
            <a:r>
              <a:rPr lang="en-US" sz="2800">
                <a:solidFill>
                  <a:schemeClr val="tx1">
                    <a:lumMod val="50000"/>
                  </a:schemeClr>
                </a:solidFill>
              </a:rPr>
              <a:t>Maps identities from the SharePoint on-premises environment to the target-state Azure AD.</a:t>
            </a:r>
          </a:p>
          <a:p>
            <a:r>
              <a:rPr lang="en-US" sz="2800">
                <a:solidFill>
                  <a:schemeClr val="tx1">
                    <a:lumMod val="50000"/>
                  </a:schemeClr>
                </a:solidFill>
              </a:rPr>
              <a:t>Performs verification that all required users/groups are synchronized to Azure AD – which is a prerequisite of migration to SharePoint Online.</a:t>
            </a:r>
          </a:p>
          <a:p>
            <a:pPr marL="336145" lvl="1" indent="0">
              <a:buNone/>
            </a:pPr>
            <a:endParaRPr lang="en-US" sz="2800">
              <a:solidFill>
                <a:schemeClr val="tx1">
                  <a:lumMod val="50000"/>
                </a:schemeClr>
              </a:solidFill>
              <a:latin typeface="+mj-lt"/>
            </a:endParaRPr>
          </a:p>
        </p:txBody>
      </p:sp>
    </p:spTree>
    <p:extLst>
      <p:ext uri="{BB962C8B-B14F-4D97-AF65-F5344CB8AC3E}">
        <p14:creationId xmlns:p14="http://schemas.microsoft.com/office/powerpoint/2010/main" val="165182863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0">
                <a:solidFill>
                  <a:schemeClr val="accent3"/>
                </a:solidFill>
              </a:rPr>
              <a:t>SMIT: What is Scanned </a:t>
            </a:r>
          </a:p>
        </p:txBody>
      </p:sp>
      <p:sp>
        <p:nvSpPr>
          <p:cNvPr id="3" name="TextBox 2">
            <a:extLst>
              <a:ext uri="{FF2B5EF4-FFF2-40B4-BE49-F238E27FC236}">
                <a16:creationId xmlns:a16="http://schemas.microsoft.com/office/drawing/2014/main" id="{DE3893C3-B377-4F5A-8870-E4F921BA8F20}"/>
              </a:ext>
            </a:extLst>
          </p:cNvPr>
          <p:cNvSpPr txBox="1"/>
          <p:nvPr/>
        </p:nvSpPr>
        <p:spPr>
          <a:xfrm>
            <a:off x="269238" y="1266092"/>
            <a:ext cx="10068483" cy="24652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a:solidFill>
                  <a:schemeClr val="tx1">
                    <a:lumMod val="50000"/>
                  </a:schemeClr>
                </a:solidFill>
                <a:latin typeface="+mj-lt"/>
              </a:rPr>
              <a:t>The SharePoint Migration Identity Management Tool performs identity mapping by running three different scans:</a:t>
            </a:r>
          </a:p>
          <a:p>
            <a:pPr marL="800100" lvl="1" indent="-342900">
              <a:lnSpc>
                <a:spcPct val="90000"/>
              </a:lnSpc>
              <a:spcAft>
                <a:spcPts val="600"/>
              </a:spcAft>
              <a:buFont typeface="Arial" panose="020B0604020202020204" pitchFamily="34" charset="0"/>
              <a:buChar char="•"/>
            </a:pPr>
            <a:r>
              <a:rPr lang="en-US" sz="2800">
                <a:solidFill>
                  <a:schemeClr val="tx1">
                    <a:lumMod val="50000"/>
                  </a:schemeClr>
                </a:solidFill>
                <a:latin typeface="+mj-lt"/>
              </a:rPr>
              <a:t>SharePoint Identity Scan</a:t>
            </a:r>
          </a:p>
          <a:p>
            <a:pPr marL="800100" lvl="1" indent="-342900">
              <a:lnSpc>
                <a:spcPct val="90000"/>
              </a:lnSpc>
              <a:spcAft>
                <a:spcPts val="600"/>
              </a:spcAft>
              <a:buFont typeface="Arial" panose="020B0604020202020204" pitchFamily="34" charset="0"/>
              <a:buChar char="•"/>
            </a:pPr>
            <a:r>
              <a:rPr lang="en-US" sz="2800">
                <a:solidFill>
                  <a:schemeClr val="tx1">
                    <a:lumMod val="50000"/>
                  </a:schemeClr>
                </a:solidFill>
                <a:latin typeface="+mj-lt"/>
              </a:rPr>
              <a:t>Active Directory Identity Scan</a:t>
            </a:r>
          </a:p>
          <a:p>
            <a:pPr marL="800100" lvl="1" indent="-342900">
              <a:lnSpc>
                <a:spcPct val="90000"/>
              </a:lnSpc>
              <a:spcAft>
                <a:spcPts val="600"/>
              </a:spcAft>
              <a:buFont typeface="Arial" panose="020B0604020202020204" pitchFamily="34" charset="0"/>
              <a:buChar char="•"/>
            </a:pPr>
            <a:r>
              <a:rPr lang="en-US" sz="2800">
                <a:solidFill>
                  <a:schemeClr val="tx1">
                    <a:lumMod val="50000"/>
                  </a:schemeClr>
                </a:solidFill>
                <a:latin typeface="+mj-lt"/>
              </a:rPr>
              <a:t>Azure Active Directory Identity Scan</a:t>
            </a:r>
          </a:p>
        </p:txBody>
      </p:sp>
      <p:pic>
        <p:nvPicPr>
          <p:cNvPr id="6" name="Picture 5" descr="Image of Active Directory Forest connecting to Azure AD Connect over to Azure Active Directory">
            <a:extLst>
              <a:ext uri="{FF2B5EF4-FFF2-40B4-BE49-F238E27FC236}">
                <a16:creationId xmlns:a16="http://schemas.microsoft.com/office/drawing/2014/main" id="{0ADDA67F-C99D-4C79-A99F-9E242D1A72EB}"/>
              </a:ext>
            </a:extLst>
          </p:cNvPr>
          <p:cNvPicPr>
            <a:picLocks noChangeAspect="1"/>
          </p:cNvPicPr>
          <p:nvPr/>
        </p:nvPicPr>
        <p:blipFill>
          <a:blip r:embed="rId3"/>
          <a:stretch>
            <a:fillRect/>
          </a:stretch>
        </p:blipFill>
        <p:spPr>
          <a:xfrm>
            <a:off x="1854279" y="3731382"/>
            <a:ext cx="7858405" cy="2941932"/>
          </a:xfrm>
          <a:prstGeom prst="rect">
            <a:avLst/>
          </a:prstGeom>
        </p:spPr>
      </p:pic>
    </p:spTree>
    <p:extLst>
      <p:ext uri="{BB962C8B-B14F-4D97-AF65-F5344CB8AC3E}">
        <p14:creationId xmlns:p14="http://schemas.microsoft.com/office/powerpoint/2010/main" val="388881882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0">
                <a:solidFill>
                  <a:schemeClr val="accent3"/>
                </a:solidFill>
              </a:rPr>
              <a:t>SMIT: Identifying Matching Users and Groups</a:t>
            </a:r>
            <a:br>
              <a:rPr lang="en-US" sz="4310">
                <a:solidFill>
                  <a:schemeClr val="accent3"/>
                </a:solidFill>
              </a:rPr>
            </a:br>
            <a:endParaRPr lang="en-US" sz="4310">
              <a:solidFill>
                <a:schemeClr val="accent3"/>
              </a:solidFill>
            </a:endParaRPr>
          </a:p>
        </p:txBody>
      </p:sp>
      <p:sp>
        <p:nvSpPr>
          <p:cNvPr id="7" name="Text Placeholder 1">
            <a:extLst>
              <a:ext uri="{FF2B5EF4-FFF2-40B4-BE49-F238E27FC236}">
                <a16:creationId xmlns:a16="http://schemas.microsoft.com/office/drawing/2014/main" id="{9024A2B5-7E9E-4A6F-AE06-D64AADF19D32}"/>
              </a:ext>
              <a:ext uri="{C183D7F6-B498-43B3-948B-1728B52AA6E4}">
                <adec:decorative xmlns:adec="http://schemas.microsoft.com/office/drawing/2017/decorative" val="1"/>
              </a:ext>
            </a:extLst>
          </p:cNvPr>
          <p:cNvSpPr>
            <a:spLocks noGrp="1"/>
          </p:cNvSpPr>
          <p:nvPr>
            <p:ph type="body" sz="quarter" idx="10"/>
          </p:nvPr>
        </p:nvSpPr>
        <p:spPr>
          <a:xfrm>
            <a:off x="269239" y="1189495"/>
            <a:ext cx="11543921" cy="571762"/>
          </a:xfrm>
        </p:spPr>
        <p:txBody>
          <a:bodyPr/>
          <a:lstStyle/>
          <a:p>
            <a:endParaRPr lang="en-US" sz="1961"/>
          </a:p>
          <a:p>
            <a:pPr marL="336145" lvl="1" indent="0">
              <a:buNone/>
            </a:pPr>
            <a:endParaRPr lang="en-US" sz="1961"/>
          </a:p>
        </p:txBody>
      </p:sp>
      <p:sp>
        <p:nvSpPr>
          <p:cNvPr id="9" name="Rectangle 8" descr="Non-Windows accounts will never be able to have an ExactMatch">
            <a:extLst>
              <a:ext uri="{FF2B5EF4-FFF2-40B4-BE49-F238E27FC236}">
                <a16:creationId xmlns:a16="http://schemas.microsoft.com/office/drawing/2014/main" id="{55960673-46AE-4A6A-8DD3-09400ADCF7DC}"/>
              </a:ext>
            </a:extLst>
          </p:cNvPr>
          <p:cNvSpPr/>
          <p:nvPr/>
        </p:nvSpPr>
        <p:spPr bwMode="auto">
          <a:xfrm>
            <a:off x="1317171" y="3143119"/>
            <a:ext cx="8948058" cy="57176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004B3EC1-040C-48CA-87B6-6BCEF2BD6CD4}"/>
              </a:ext>
            </a:extLst>
          </p:cNvPr>
          <p:cNvSpPr txBox="1"/>
          <p:nvPr/>
        </p:nvSpPr>
        <p:spPr>
          <a:xfrm>
            <a:off x="419483" y="1059441"/>
            <a:ext cx="11393678" cy="5010602"/>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a:solidFill>
                  <a:schemeClr val="tx1">
                    <a:lumMod val="50000"/>
                  </a:schemeClr>
                </a:solidFill>
                <a:latin typeface="+mj-lt"/>
              </a:rPr>
              <a:t>When performing look-ups, this is the pattern used for matching:</a:t>
            </a:r>
          </a:p>
          <a:p>
            <a:pPr>
              <a:lnSpc>
                <a:spcPct val="90000"/>
              </a:lnSpc>
              <a:spcAft>
                <a:spcPts val="600"/>
              </a:spcAft>
            </a:pPr>
            <a:endParaRPr lang="en-US" sz="2800">
              <a:solidFill>
                <a:schemeClr val="tx1">
                  <a:lumMod val="50000"/>
                </a:schemeClr>
              </a:solidFill>
              <a:latin typeface="+mj-lt"/>
            </a:endParaRPr>
          </a:p>
          <a:p>
            <a:pPr>
              <a:lnSpc>
                <a:spcPct val="90000"/>
              </a:lnSpc>
              <a:spcAft>
                <a:spcPts val="600"/>
              </a:spcAft>
            </a:pPr>
            <a:r>
              <a:rPr lang="en-US" sz="2400" b="1" err="1">
                <a:solidFill>
                  <a:schemeClr val="tx1">
                    <a:lumMod val="50000"/>
                  </a:schemeClr>
                </a:solidFill>
                <a:latin typeface="+mj-lt"/>
              </a:rPr>
              <a:t>ExactMatch</a:t>
            </a:r>
            <a:r>
              <a:rPr lang="en-US" sz="2400">
                <a:solidFill>
                  <a:schemeClr val="tx1">
                    <a:lumMod val="50000"/>
                  </a:schemeClr>
                </a:solidFill>
                <a:latin typeface="+mj-lt"/>
              </a:rPr>
              <a:t>:  Source Identity is a Windows User or Group with a Security Identifier [SID]. The target is the </a:t>
            </a:r>
            <a:r>
              <a:rPr lang="en-US" sz="2400" err="1">
                <a:solidFill>
                  <a:schemeClr val="tx1">
                    <a:lumMod val="50000"/>
                  </a:schemeClr>
                </a:solidFill>
                <a:latin typeface="+mj-lt"/>
              </a:rPr>
              <a:t>OnPremisesSecurityIdentifier</a:t>
            </a:r>
            <a:r>
              <a:rPr lang="en-US" sz="2400">
                <a:solidFill>
                  <a:schemeClr val="tx1">
                    <a:lumMod val="50000"/>
                  </a:schemeClr>
                </a:solidFill>
                <a:latin typeface="+mj-lt"/>
              </a:rPr>
              <a:t> in Azure AD.</a:t>
            </a:r>
          </a:p>
          <a:p>
            <a:pPr>
              <a:lnSpc>
                <a:spcPct val="90000"/>
              </a:lnSpc>
              <a:spcAft>
                <a:spcPts val="600"/>
              </a:spcAft>
            </a:pPr>
            <a:endParaRPr lang="en-US" sz="2400">
              <a:solidFill>
                <a:schemeClr val="tx1">
                  <a:lumMod val="50000"/>
                </a:schemeClr>
              </a:solidFill>
              <a:latin typeface="+mj-lt"/>
            </a:endParaRPr>
          </a:p>
          <a:p>
            <a:pPr>
              <a:lnSpc>
                <a:spcPct val="90000"/>
              </a:lnSpc>
              <a:spcAft>
                <a:spcPts val="600"/>
              </a:spcAft>
            </a:pPr>
            <a:r>
              <a:rPr lang="en-US" sz="2400">
                <a:solidFill>
                  <a:schemeClr val="bg1"/>
                </a:solidFill>
                <a:latin typeface="+mj-lt"/>
              </a:rPr>
              <a:t>	Non-Windows accounts will never be able to have an </a:t>
            </a:r>
            <a:r>
              <a:rPr lang="en-US" sz="2400" err="1">
                <a:solidFill>
                  <a:schemeClr val="bg1"/>
                </a:solidFill>
                <a:latin typeface="+mj-lt"/>
              </a:rPr>
              <a:t>ExactMatch</a:t>
            </a:r>
            <a:r>
              <a:rPr lang="en-US" sz="2400">
                <a:solidFill>
                  <a:schemeClr val="bg1"/>
                </a:solidFill>
                <a:latin typeface="+mj-lt"/>
              </a:rPr>
              <a:t>. </a:t>
            </a:r>
          </a:p>
          <a:p>
            <a:pPr marL="457200" indent="-457200">
              <a:lnSpc>
                <a:spcPct val="90000"/>
              </a:lnSpc>
              <a:spcAft>
                <a:spcPts val="600"/>
              </a:spcAft>
              <a:buFont typeface="Arial" panose="020B0604020202020204" pitchFamily="34" charset="0"/>
              <a:buChar char="•"/>
            </a:pPr>
            <a:endParaRPr lang="en-US" sz="2400">
              <a:solidFill>
                <a:schemeClr val="tx1">
                  <a:lumMod val="50000"/>
                </a:schemeClr>
              </a:solidFill>
              <a:latin typeface="+mj-lt"/>
            </a:endParaRPr>
          </a:p>
          <a:p>
            <a:pPr>
              <a:lnSpc>
                <a:spcPct val="90000"/>
              </a:lnSpc>
              <a:spcAft>
                <a:spcPts val="600"/>
              </a:spcAft>
            </a:pPr>
            <a:r>
              <a:rPr lang="en-US" sz="2400" b="1" err="1">
                <a:solidFill>
                  <a:schemeClr val="tx1">
                    <a:lumMod val="50000"/>
                  </a:schemeClr>
                </a:solidFill>
                <a:latin typeface="+mj-lt"/>
              </a:rPr>
              <a:t>PartialMatch</a:t>
            </a:r>
            <a:r>
              <a:rPr lang="en-US" sz="2400" b="1">
                <a:solidFill>
                  <a:schemeClr val="tx1">
                    <a:lumMod val="50000"/>
                  </a:schemeClr>
                </a:solidFill>
                <a:latin typeface="+mj-lt"/>
              </a:rPr>
              <a:t>:  </a:t>
            </a:r>
            <a:r>
              <a:rPr lang="en-US" sz="2400">
                <a:solidFill>
                  <a:schemeClr val="tx1">
                    <a:lumMod val="50000"/>
                  </a:schemeClr>
                </a:solidFill>
                <a:latin typeface="+mj-lt"/>
              </a:rPr>
              <a:t>Source identity claim value equals the </a:t>
            </a:r>
            <a:r>
              <a:rPr lang="en-US" sz="2400" err="1">
                <a:solidFill>
                  <a:schemeClr val="tx1">
                    <a:lumMod val="50000"/>
                  </a:schemeClr>
                </a:solidFill>
                <a:latin typeface="+mj-lt"/>
              </a:rPr>
              <a:t>UserPrincipalName</a:t>
            </a:r>
            <a:r>
              <a:rPr lang="en-US" sz="2400">
                <a:solidFill>
                  <a:schemeClr val="tx1">
                    <a:lumMod val="50000"/>
                  </a:schemeClr>
                </a:solidFill>
                <a:latin typeface="+mj-lt"/>
              </a:rPr>
              <a:t> or Mail value in Azure Active Directory. Source Identity Display Name equals the Display Name in Azure AD. </a:t>
            </a:r>
          </a:p>
          <a:p>
            <a:pPr>
              <a:lnSpc>
                <a:spcPct val="90000"/>
              </a:lnSpc>
              <a:spcAft>
                <a:spcPts val="600"/>
              </a:spcAft>
            </a:pPr>
            <a:endParaRPr lang="en-US" sz="2400">
              <a:solidFill>
                <a:schemeClr val="tx1">
                  <a:lumMod val="50000"/>
                </a:schemeClr>
              </a:solidFill>
              <a:latin typeface="+mj-lt"/>
            </a:endParaRPr>
          </a:p>
          <a:p>
            <a:pPr>
              <a:lnSpc>
                <a:spcPct val="90000"/>
              </a:lnSpc>
              <a:spcAft>
                <a:spcPts val="600"/>
              </a:spcAft>
            </a:pPr>
            <a:r>
              <a:rPr lang="en-US" sz="2400" b="1" err="1">
                <a:solidFill>
                  <a:schemeClr val="tx1">
                    <a:lumMod val="50000"/>
                  </a:schemeClr>
                </a:solidFill>
                <a:latin typeface="+mj-lt"/>
              </a:rPr>
              <a:t>NoMatch</a:t>
            </a:r>
            <a:r>
              <a:rPr lang="en-US" sz="2400" b="1">
                <a:solidFill>
                  <a:schemeClr val="tx1">
                    <a:lumMod val="50000"/>
                  </a:schemeClr>
                </a:solidFill>
                <a:latin typeface="+mj-lt"/>
              </a:rPr>
              <a:t>:  </a:t>
            </a:r>
            <a:r>
              <a:rPr lang="en-US" sz="2400">
                <a:solidFill>
                  <a:schemeClr val="tx1">
                    <a:lumMod val="50000"/>
                  </a:schemeClr>
                </a:solidFill>
                <a:latin typeface="+mj-lt"/>
              </a:rPr>
              <a:t>Unable to perform neither </a:t>
            </a:r>
            <a:r>
              <a:rPr lang="en-US" sz="2400" err="1">
                <a:solidFill>
                  <a:schemeClr val="tx1">
                    <a:lumMod val="50000"/>
                  </a:schemeClr>
                </a:solidFill>
                <a:latin typeface="+mj-lt"/>
              </a:rPr>
              <a:t>ExactMatch</a:t>
            </a:r>
            <a:r>
              <a:rPr lang="en-US" sz="2400">
                <a:solidFill>
                  <a:schemeClr val="tx1">
                    <a:lumMod val="50000"/>
                  </a:schemeClr>
                </a:solidFill>
                <a:latin typeface="+mj-lt"/>
              </a:rPr>
              <a:t> or </a:t>
            </a:r>
            <a:r>
              <a:rPr lang="en-US" sz="2400" err="1">
                <a:solidFill>
                  <a:schemeClr val="tx1">
                    <a:lumMod val="50000"/>
                  </a:schemeClr>
                </a:solidFill>
                <a:latin typeface="+mj-lt"/>
              </a:rPr>
              <a:t>PartialMatch</a:t>
            </a:r>
            <a:r>
              <a:rPr lang="en-US" sz="2400">
                <a:solidFill>
                  <a:schemeClr val="tx1">
                    <a:lumMod val="50000"/>
                  </a:schemeClr>
                </a:solidFill>
                <a:latin typeface="+mj-lt"/>
              </a:rPr>
              <a:t>. </a:t>
            </a:r>
          </a:p>
        </p:txBody>
      </p:sp>
    </p:spTree>
    <p:extLst>
      <p:ext uri="{BB962C8B-B14F-4D97-AF65-F5344CB8AC3E}">
        <p14:creationId xmlns:p14="http://schemas.microsoft.com/office/powerpoint/2010/main" val="22202862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Sections</a:t>
            </a:r>
            <a:endParaRPr lang="en-US" sz="3529">
              <a:solidFill>
                <a:schemeClr val="accent3"/>
              </a:solidFill>
            </a:endParaRPr>
          </a:p>
        </p:txBody>
      </p:sp>
      <p:graphicFrame>
        <p:nvGraphicFramePr>
          <p:cNvPr id="8" name="Diagram 7">
            <a:extLst>
              <a:ext uri="{FF2B5EF4-FFF2-40B4-BE49-F238E27FC236}">
                <a16:creationId xmlns:a16="http://schemas.microsoft.com/office/drawing/2014/main" id="{D0B327E9-3A06-4D31-B9C8-7011B98A452D}"/>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105875156"/>
              </p:ext>
            </p:extLst>
          </p:nvPr>
        </p:nvGraphicFramePr>
        <p:xfrm>
          <a:off x="269239" y="1189177"/>
          <a:ext cx="11653523" cy="4906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560289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E438DE-E6A6-46F3-A75D-14B7CA7FA3E9}"/>
              </a:ext>
            </a:extLst>
          </p:cNvPr>
          <p:cNvSpPr>
            <a:spLocks noGrp="1"/>
          </p:cNvSpPr>
          <p:nvPr>
            <p:ph type="title"/>
          </p:nvPr>
        </p:nvSpPr>
        <p:spPr/>
        <p:txBody>
          <a:bodyPr/>
          <a:lstStyle/>
          <a:p>
            <a:r>
              <a:rPr lang="en-US" sz="4310">
                <a:solidFill>
                  <a:schemeClr val="accent3"/>
                </a:solidFill>
              </a:rPr>
              <a:t>How to Use the SMIT Tool</a:t>
            </a:r>
            <a:endParaRPr lang="en-US" sz="4310"/>
          </a:p>
        </p:txBody>
      </p:sp>
      <p:graphicFrame>
        <p:nvGraphicFramePr>
          <p:cNvPr id="4" name="Diagram 3" descr="Diagram showing the order of operations to run SMIT tool. Exact steps are listed in order within shaded rectangles">
            <a:extLst>
              <a:ext uri="{FF2B5EF4-FFF2-40B4-BE49-F238E27FC236}">
                <a16:creationId xmlns:a16="http://schemas.microsoft.com/office/drawing/2014/main" id="{01C29FF4-2A9B-47CC-ADD2-E737BCD8D25D}"/>
              </a:ext>
            </a:extLst>
          </p:cNvPr>
          <p:cNvGraphicFramePr/>
          <p:nvPr>
            <p:extLst>
              <p:ext uri="{D42A27DB-BD31-4B8C-83A1-F6EECF244321}">
                <p14:modId xmlns:p14="http://schemas.microsoft.com/office/powerpoint/2010/main" val="835837185"/>
              </p:ext>
            </p:extLst>
          </p:nvPr>
        </p:nvGraphicFramePr>
        <p:xfrm>
          <a:off x="924560" y="1149822"/>
          <a:ext cx="1075944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318458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2DED7D-69AF-4611-9BD9-DB3D1C4BC238}"/>
              </a:ext>
            </a:extLst>
          </p:cNvPr>
          <p:cNvSpPr>
            <a:spLocks noGrp="1"/>
          </p:cNvSpPr>
          <p:nvPr>
            <p:ph type="body" sz="quarter" idx="10"/>
          </p:nvPr>
        </p:nvSpPr>
        <p:spPr>
          <a:xfrm>
            <a:off x="269237" y="1148561"/>
            <a:ext cx="11653523" cy="4967514"/>
          </a:xfrm>
        </p:spPr>
        <p:txBody>
          <a:bodyPr/>
          <a:lstStyle/>
          <a:p>
            <a:r>
              <a:rPr lang="en-US" sz="2800">
                <a:solidFill>
                  <a:schemeClr val="tx1">
                    <a:lumMod val="50000"/>
                  </a:schemeClr>
                </a:solidFill>
              </a:rPr>
              <a:t>Consent to allow the assessment tool to read the Azure AD directory is required.</a:t>
            </a:r>
          </a:p>
          <a:p>
            <a:r>
              <a:rPr lang="en-US" sz="2800">
                <a:solidFill>
                  <a:schemeClr val="tx1">
                    <a:lumMod val="50000"/>
                  </a:schemeClr>
                </a:solidFill>
              </a:rPr>
              <a:t>There are two options to do this:</a:t>
            </a:r>
          </a:p>
          <a:p>
            <a:pPr lvl="1"/>
            <a:r>
              <a:rPr lang="en-US" sz="2800">
                <a:solidFill>
                  <a:schemeClr val="tx1">
                    <a:lumMod val="50000"/>
                  </a:schemeClr>
                </a:solidFill>
                <a:latin typeface="+mj-lt"/>
              </a:rPr>
              <a:t>Allow anyone in the tenant to run SMIT to perform identity mapping for migration in Microsoft 365.</a:t>
            </a:r>
          </a:p>
          <a:p>
            <a:pPr lvl="1"/>
            <a:r>
              <a:rPr lang="en-US" sz="2800">
                <a:solidFill>
                  <a:schemeClr val="tx1">
                    <a:lumMod val="50000"/>
                  </a:schemeClr>
                </a:solidFill>
                <a:latin typeface="+mj-lt"/>
              </a:rPr>
              <a:t>Run the assessment tool as a user with Azure Tenant Admin rights.</a:t>
            </a:r>
          </a:p>
          <a:p>
            <a:r>
              <a:rPr lang="en-US" sz="2800">
                <a:solidFill>
                  <a:schemeClr val="tx1">
                    <a:lumMod val="50000"/>
                  </a:schemeClr>
                </a:solidFill>
              </a:rPr>
              <a:t>Application consent can be removed after assessment is complete from the Azure Tenant.</a:t>
            </a:r>
          </a:p>
          <a:p>
            <a:pPr lvl="1"/>
            <a:r>
              <a:rPr lang="en-US" sz="2800">
                <a:solidFill>
                  <a:schemeClr val="tx1">
                    <a:lumMod val="50000"/>
                  </a:schemeClr>
                </a:solidFill>
                <a:latin typeface="+mj-lt"/>
              </a:rPr>
              <a:t>Once removed it will be necessary to provide consent the next time the identity mapping process is run.</a:t>
            </a:r>
          </a:p>
          <a:p>
            <a:pPr lvl="1"/>
            <a:endParaRPr lang="en-US" sz="2800">
              <a:solidFill>
                <a:schemeClr val="tx1">
                  <a:lumMod val="50000"/>
                </a:schemeClr>
              </a:solidFill>
              <a:latin typeface="+mj-lt"/>
            </a:endParaRPr>
          </a:p>
        </p:txBody>
      </p:sp>
      <p:sp>
        <p:nvSpPr>
          <p:cNvPr id="3" name="Title 2">
            <a:extLst>
              <a:ext uri="{FF2B5EF4-FFF2-40B4-BE49-F238E27FC236}">
                <a16:creationId xmlns:a16="http://schemas.microsoft.com/office/drawing/2014/main" id="{71E438DE-E6A6-46F3-A75D-14B7CA7FA3E9}"/>
              </a:ext>
            </a:extLst>
          </p:cNvPr>
          <p:cNvSpPr>
            <a:spLocks noGrp="1"/>
          </p:cNvSpPr>
          <p:nvPr>
            <p:ph type="title"/>
          </p:nvPr>
        </p:nvSpPr>
        <p:spPr/>
        <p:txBody>
          <a:bodyPr/>
          <a:lstStyle/>
          <a:p>
            <a:r>
              <a:rPr lang="en-US" sz="4310">
                <a:solidFill>
                  <a:schemeClr val="accent3"/>
                </a:solidFill>
              </a:rPr>
              <a:t>SMIT: Application Consent  </a:t>
            </a:r>
            <a:endParaRPr lang="en-US" sz="4310"/>
          </a:p>
        </p:txBody>
      </p:sp>
    </p:spTree>
    <p:extLst>
      <p:ext uri="{BB962C8B-B14F-4D97-AF65-F5344CB8AC3E}">
        <p14:creationId xmlns:p14="http://schemas.microsoft.com/office/powerpoint/2010/main" val="309039231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2075183"/>
          </a:xfrm>
        </p:spPr>
        <p:txBody>
          <a:bodyPr/>
          <a:lstStyle/>
          <a:p>
            <a:r>
              <a:rPr lang="en-US" sz="6600"/>
              <a:t>SharePoint Migration Identity Mapping Tool:</a:t>
            </a:r>
            <a:r>
              <a:rPr lang="en-US" sz="7050">
                <a:cs typeface="Segoe UI"/>
              </a:rPr>
              <a:t> Reports</a:t>
            </a:r>
            <a:endParaRPr lang="en-US" sz="7050"/>
          </a:p>
        </p:txBody>
      </p:sp>
    </p:spTree>
    <p:extLst>
      <p:ext uri="{BB962C8B-B14F-4D97-AF65-F5344CB8AC3E}">
        <p14:creationId xmlns:p14="http://schemas.microsoft.com/office/powerpoint/2010/main" val="313326364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SMIT: Reports Overview</a:t>
            </a:r>
            <a:endParaRPr lang="en-US" sz="3529">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9239" y="1189494"/>
            <a:ext cx="11543921" cy="3631763"/>
          </a:xfrm>
        </p:spPr>
        <p:txBody>
          <a:bodyPr vert="horz" wrap="square" lIns="146304" tIns="91440" rIns="146304" bIns="91440" rtlCol="0" anchor="t">
            <a:spAutoFit/>
          </a:bodyPr>
          <a:lstStyle/>
          <a:p>
            <a:pPr marL="335915" indent="-335915"/>
            <a:r>
              <a:rPr lang="en-US" sz="2800">
                <a:solidFill>
                  <a:schemeClr val="tx1">
                    <a:lumMod val="50000"/>
                  </a:schemeClr>
                </a:solidFill>
              </a:rPr>
              <a:t>Open the CSV report in Excel (for sorting/filtering).</a:t>
            </a:r>
          </a:p>
          <a:p>
            <a:pPr marL="335915" indent="-335915"/>
            <a:r>
              <a:rPr lang="en-US" sz="2800">
                <a:solidFill>
                  <a:schemeClr val="tx1">
                    <a:lumMod val="50000"/>
                  </a:schemeClr>
                </a:solidFill>
                <a:cs typeface="Segoe UI Light"/>
              </a:rPr>
              <a:t>SMIT report will identify conditions when specific users/groups have access (permissions) to SharePoint but do not exist in the target Azure AD tenant.</a:t>
            </a:r>
            <a:endParaRPr lang="en-US" sz="2800">
              <a:solidFill>
                <a:schemeClr val="tx1">
                  <a:lumMod val="50000"/>
                </a:schemeClr>
              </a:solidFill>
              <a:latin typeface="+mn-lt"/>
              <a:cs typeface="Segoe UI Light"/>
            </a:endParaRPr>
          </a:p>
          <a:p>
            <a:pPr marL="335915" indent="-335915"/>
            <a:r>
              <a:rPr lang="en-US" sz="2800">
                <a:solidFill>
                  <a:schemeClr val="tx1">
                    <a:lumMod val="50000"/>
                  </a:schemeClr>
                </a:solidFill>
                <a:cs typeface="Segoe UI Light"/>
              </a:rPr>
              <a:t>M</a:t>
            </a:r>
            <a:r>
              <a:rPr lang="en-US" sz="2800">
                <a:solidFill>
                  <a:schemeClr val="tx1">
                    <a:lumMod val="50000"/>
                  </a:schemeClr>
                </a:solidFill>
                <a:latin typeface="+mj-lt"/>
                <a:cs typeface="Segoe UI Light"/>
              </a:rPr>
              <a:t>issing users/groups will need to be remediated by either syncing them to Azure AD, ignoring them, or mapping them before migration. </a:t>
            </a:r>
          </a:p>
          <a:p>
            <a:pPr marL="335915" lvl="1" indent="0">
              <a:buNone/>
            </a:pPr>
            <a:endParaRPr lang="en-US" sz="2800">
              <a:solidFill>
                <a:schemeClr val="tx1">
                  <a:lumMod val="50000"/>
                </a:schemeClr>
              </a:solidFill>
              <a:latin typeface="+mj-lt"/>
              <a:cs typeface="Segoe UI Light"/>
            </a:endParaRPr>
          </a:p>
          <a:p>
            <a:pPr marL="335915" lvl="1" indent="0">
              <a:buNone/>
            </a:pPr>
            <a:endParaRPr lang="en-US" sz="2800">
              <a:solidFill>
                <a:schemeClr val="tx1">
                  <a:lumMod val="50000"/>
                </a:schemeClr>
              </a:solidFill>
              <a:latin typeface="+mj-lt"/>
              <a:cs typeface="Segoe UI Light"/>
            </a:endParaRPr>
          </a:p>
        </p:txBody>
      </p:sp>
    </p:spTree>
    <p:extLst>
      <p:ext uri="{BB962C8B-B14F-4D97-AF65-F5344CB8AC3E}">
        <p14:creationId xmlns:p14="http://schemas.microsoft.com/office/powerpoint/2010/main" val="301134765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2DED7D-69AF-4611-9BD9-DB3D1C4BC238}"/>
              </a:ext>
            </a:extLst>
          </p:cNvPr>
          <p:cNvSpPr>
            <a:spLocks noGrp="1"/>
          </p:cNvSpPr>
          <p:nvPr>
            <p:ph type="body" sz="quarter" idx="10"/>
          </p:nvPr>
        </p:nvSpPr>
        <p:spPr>
          <a:xfrm>
            <a:off x="269239" y="1189177"/>
            <a:ext cx="11653523" cy="1046440"/>
          </a:xfrm>
        </p:spPr>
        <p:txBody>
          <a:bodyPr/>
          <a:lstStyle/>
          <a:p>
            <a:r>
              <a:rPr lang="en-US" sz="2800">
                <a:solidFill>
                  <a:schemeClr val="tx1">
                    <a:lumMod val="50000"/>
                  </a:schemeClr>
                </a:solidFill>
              </a:rPr>
              <a:t>FullIdentityReport.csv</a:t>
            </a:r>
          </a:p>
          <a:p>
            <a:r>
              <a:rPr lang="en-US" sz="2800">
                <a:solidFill>
                  <a:schemeClr val="tx1">
                    <a:lumMod val="50000"/>
                  </a:schemeClr>
                </a:solidFill>
              </a:rPr>
              <a:t>IdentityMapping.csv</a:t>
            </a:r>
          </a:p>
        </p:txBody>
      </p:sp>
      <p:sp>
        <p:nvSpPr>
          <p:cNvPr id="3" name="Title 2">
            <a:extLst>
              <a:ext uri="{FF2B5EF4-FFF2-40B4-BE49-F238E27FC236}">
                <a16:creationId xmlns:a16="http://schemas.microsoft.com/office/drawing/2014/main" id="{71E438DE-E6A6-46F3-A75D-14B7CA7FA3E9}"/>
              </a:ext>
            </a:extLst>
          </p:cNvPr>
          <p:cNvSpPr>
            <a:spLocks noGrp="1"/>
          </p:cNvSpPr>
          <p:nvPr>
            <p:ph type="title"/>
          </p:nvPr>
        </p:nvSpPr>
        <p:spPr/>
        <p:txBody>
          <a:bodyPr/>
          <a:lstStyle/>
          <a:p>
            <a:r>
              <a:rPr lang="en-US" sz="4310">
                <a:solidFill>
                  <a:schemeClr val="accent3"/>
                </a:solidFill>
              </a:rPr>
              <a:t>SMIT: Reports</a:t>
            </a:r>
            <a:endParaRPr lang="en-US" sz="4310"/>
          </a:p>
        </p:txBody>
      </p:sp>
      <p:pic>
        <p:nvPicPr>
          <p:cNvPr id="4" name="Picture 3" descr="Screenshot showing SMIT Report FillIdentityReport.csv in Excel">
            <a:extLst>
              <a:ext uri="{FF2B5EF4-FFF2-40B4-BE49-F238E27FC236}">
                <a16:creationId xmlns:a16="http://schemas.microsoft.com/office/drawing/2014/main" id="{48B3F323-B9F1-49B9-96FD-030C8B2704A5}"/>
              </a:ext>
            </a:extLst>
          </p:cNvPr>
          <p:cNvPicPr>
            <a:picLocks noChangeAspect="1"/>
          </p:cNvPicPr>
          <p:nvPr/>
        </p:nvPicPr>
        <p:blipFill>
          <a:blip r:embed="rId3"/>
          <a:stretch>
            <a:fillRect/>
          </a:stretch>
        </p:blipFill>
        <p:spPr>
          <a:xfrm>
            <a:off x="5356717" y="1279718"/>
            <a:ext cx="5910398" cy="2309810"/>
          </a:xfrm>
          <a:prstGeom prst="rect">
            <a:avLst/>
          </a:prstGeom>
          <a:effectLst>
            <a:glow rad="101600">
              <a:schemeClr val="accent5">
                <a:satMod val="175000"/>
                <a:alpha val="40000"/>
              </a:schemeClr>
            </a:glow>
          </a:effectLst>
        </p:spPr>
      </p:pic>
      <p:pic>
        <p:nvPicPr>
          <p:cNvPr id="5" name="Picture 4" descr="Screenshot showing SMIT report IdentityMapping.csv in Excel ">
            <a:extLst>
              <a:ext uri="{FF2B5EF4-FFF2-40B4-BE49-F238E27FC236}">
                <a16:creationId xmlns:a16="http://schemas.microsoft.com/office/drawing/2014/main" id="{5EDF08E4-1C63-4600-88C4-1BFE99EE42DE}"/>
              </a:ext>
            </a:extLst>
          </p:cNvPr>
          <p:cNvPicPr>
            <a:picLocks noChangeAspect="1"/>
          </p:cNvPicPr>
          <p:nvPr/>
        </p:nvPicPr>
        <p:blipFill>
          <a:blip r:embed="rId4"/>
          <a:stretch>
            <a:fillRect/>
          </a:stretch>
        </p:blipFill>
        <p:spPr>
          <a:xfrm>
            <a:off x="466164" y="4088456"/>
            <a:ext cx="11456598" cy="1361401"/>
          </a:xfrm>
          <a:prstGeom prst="rect">
            <a:avLst/>
          </a:prstGeom>
          <a:effectLst>
            <a:glow rad="101600">
              <a:schemeClr val="accent3">
                <a:satMod val="175000"/>
                <a:alpha val="40000"/>
              </a:schemeClr>
            </a:glow>
          </a:effectLst>
        </p:spPr>
      </p:pic>
    </p:spTree>
    <p:extLst>
      <p:ext uri="{BB962C8B-B14F-4D97-AF65-F5344CB8AC3E}">
        <p14:creationId xmlns:p14="http://schemas.microsoft.com/office/powerpoint/2010/main" val="2450304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 calcmode="lin" valueType="num">
                                      <p:cBhvr additive="base">
                                        <p:cTn id="16"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626BE-A35A-4BDF-8DC3-D4C956B423B7}"/>
              </a:ext>
            </a:extLst>
          </p:cNvPr>
          <p:cNvSpPr>
            <a:spLocks noGrp="1"/>
          </p:cNvSpPr>
          <p:nvPr>
            <p:ph type="title" idx="4294967295"/>
          </p:nvPr>
        </p:nvSpPr>
        <p:spPr>
          <a:xfrm>
            <a:off x="269240" y="-899665"/>
            <a:ext cx="11655840" cy="899665"/>
          </a:xfrm>
        </p:spPr>
        <p:txBody>
          <a:bodyPr vert="horz" wrap="square" lIns="146304" tIns="91440" rIns="146304" bIns="91440" rtlCol="0" anchor="b">
            <a:noAutofit/>
          </a:bodyPr>
          <a:lstStyle/>
          <a:p>
            <a:r>
              <a:rPr lang="en-US"/>
              <a:t>Microsoft Corp – End of Presentation</a:t>
            </a:r>
          </a:p>
        </p:txBody>
      </p:sp>
      <p:pic>
        <p:nvPicPr>
          <p:cNvPr id="6" name="Picture 5" descr="Microsoft logo"/>
          <p:cNvPicPr>
            <a:picLocks noChangeAspect="1"/>
          </p:cNvPicPr>
          <p:nvPr/>
        </p:nvPicPr>
        <p:blipFill>
          <a:blip r:embed="rId3"/>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6174072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2000497"/>
            <a:ext cx="6058236" cy="2469907"/>
          </a:xfrm>
        </p:spPr>
        <p:txBody>
          <a:bodyPr/>
          <a:lstStyle/>
          <a:p>
            <a:pPr algn="ctr"/>
            <a:r>
              <a:rPr lang="en-US" sz="4800">
                <a:solidFill>
                  <a:schemeClr val="tx2"/>
                </a:solidFill>
                <a:cs typeface="Segoe UI"/>
              </a:rPr>
              <a:t>Scenario  2.1</a:t>
            </a:r>
            <a:r>
              <a:rPr lang="en-US" sz="3900">
                <a:cs typeface="Segoe UI"/>
              </a:rPr>
              <a:t> </a:t>
            </a:r>
            <a:br>
              <a:rPr lang="en-US" sz="3900"/>
            </a:br>
            <a:r>
              <a:rPr lang="en-US" sz="3900">
                <a:solidFill>
                  <a:schemeClr val="accent3"/>
                </a:solidFill>
                <a:cs typeface="Segoe UI"/>
              </a:rPr>
              <a:t>Assess a SharePoint Server farm for Migration to SharePoint Online</a:t>
            </a:r>
          </a:p>
        </p:txBody>
      </p:sp>
    </p:spTree>
    <p:extLst>
      <p:ext uri="{BB962C8B-B14F-4D97-AF65-F5344CB8AC3E}">
        <p14:creationId xmlns:p14="http://schemas.microsoft.com/office/powerpoint/2010/main" val="41166588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2000497"/>
            <a:ext cx="6058236" cy="1929759"/>
          </a:xfrm>
        </p:spPr>
        <p:txBody>
          <a:bodyPr/>
          <a:lstStyle/>
          <a:p>
            <a:pPr algn="ctr"/>
            <a:r>
              <a:rPr lang="en-US" sz="4800">
                <a:solidFill>
                  <a:schemeClr val="tx2"/>
                </a:solidFill>
                <a:cs typeface="Segoe UI"/>
              </a:rPr>
              <a:t>Scenario  2.2</a:t>
            </a:r>
            <a:r>
              <a:rPr lang="en-US" sz="3900">
                <a:cs typeface="Segoe UI"/>
              </a:rPr>
              <a:t> </a:t>
            </a:r>
            <a:br>
              <a:rPr lang="en-US" sz="3900"/>
            </a:br>
            <a:r>
              <a:rPr lang="en-US" sz="3900">
                <a:solidFill>
                  <a:schemeClr val="accent3"/>
                </a:solidFill>
                <a:cs typeface="Segoe UI"/>
              </a:rPr>
              <a:t>Analyze SMAT results using PowerBI desktop</a:t>
            </a:r>
          </a:p>
        </p:txBody>
      </p:sp>
    </p:spTree>
    <p:extLst>
      <p:ext uri="{BB962C8B-B14F-4D97-AF65-F5344CB8AC3E}">
        <p14:creationId xmlns:p14="http://schemas.microsoft.com/office/powerpoint/2010/main" val="41950069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1162178"/>
          </a:xfrm>
        </p:spPr>
        <p:txBody>
          <a:bodyPr/>
          <a:lstStyle/>
          <a:p>
            <a:r>
              <a:rPr lang="en-US"/>
              <a:t>Assessment Tactics </a:t>
            </a:r>
          </a:p>
        </p:txBody>
      </p:sp>
    </p:spTree>
    <p:extLst>
      <p:ext uri="{BB962C8B-B14F-4D97-AF65-F5344CB8AC3E}">
        <p14:creationId xmlns:p14="http://schemas.microsoft.com/office/powerpoint/2010/main" val="2441987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Assessment Tactics Overview</a:t>
            </a:r>
            <a:endParaRPr lang="en-US" sz="3529">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9240" y="1189494"/>
            <a:ext cx="4884651" cy="4407360"/>
          </a:xfrm>
        </p:spPr>
        <p:txBody>
          <a:bodyPr/>
          <a:lstStyle/>
          <a:p>
            <a:r>
              <a:rPr lang="en-US" sz="2800">
                <a:solidFill>
                  <a:schemeClr val="tx1">
                    <a:lumMod val="50000"/>
                  </a:schemeClr>
                </a:solidFill>
              </a:rPr>
              <a:t>Assess content prior to migration.</a:t>
            </a:r>
          </a:p>
          <a:p>
            <a:r>
              <a:rPr lang="en-US" sz="2800">
                <a:solidFill>
                  <a:schemeClr val="tx1">
                    <a:lumMod val="50000"/>
                  </a:schemeClr>
                </a:solidFill>
              </a:rPr>
              <a:t>Capture analytics on source environments. </a:t>
            </a:r>
          </a:p>
          <a:p>
            <a:r>
              <a:rPr lang="en-US" sz="2800">
                <a:solidFill>
                  <a:schemeClr val="tx1">
                    <a:lumMod val="50000"/>
                  </a:schemeClr>
                </a:solidFill>
              </a:rPr>
              <a:t>Use manual and automated methods to perform assessment. </a:t>
            </a:r>
          </a:p>
          <a:p>
            <a:r>
              <a:rPr lang="en-US" sz="2800">
                <a:solidFill>
                  <a:schemeClr val="tx1">
                    <a:lumMod val="50000"/>
                  </a:schemeClr>
                </a:solidFill>
              </a:rPr>
              <a:t>Microsoft provides free tools for assessing source content. </a:t>
            </a:r>
          </a:p>
          <a:p>
            <a:endParaRPr lang="en-US" sz="2800">
              <a:solidFill>
                <a:schemeClr val="tx1">
                  <a:lumMod val="50000"/>
                </a:schemeClr>
              </a:solidFill>
            </a:endParaRPr>
          </a:p>
        </p:txBody>
      </p:sp>
      <p:pic>
        <p:nvPicPr>
          <p:cNvPr id="5" name="Picture 4" descr="Small conference meeting in modern workspace">
            <a:extLst>
              <a:ext uri="{FF2B5EF4-FFF2-40B4-BE49-F238E27FC236}">
                <a16:creationId xmlns:a16="http://schemas.microsoft.com/office/drawing/2014/main" id="{1FFFC92B-F1C0-4851-88AA-76EEE8666478}"/>
              </a:ext>
            </a:extLst>
          </p:cNvPr>
          <p:cNvPicPr>
            <a:picLocks noChangeAspect="1"/>
          </p:cNvPicPr>
          <p:nvPr/>
        </p:nvPicPr>
        <p:blipFill rotWithShape="1">
          <a:blip r:embed="rId3"/>
          <a:srcRect l="14968" r="11957" b="2593"/>
          <a:stretch/>
        </p:blipFill>
        <p:spPr>
          <a:xfrm>
            <a:off x="5682173" y="1096811"/>
            <a:ext cx="6574482" cy="5833973"/>
          </a:xfrm>
          <a:custGeom>
            <a:avLst/>
            <a:gdLst>
              <a:gd name="connsiteX0" fmla="*/ 0 w 5337917"/>
              <a:gd name="connsiteY0" fmla="*/ 0 h 4736687"/>
              <a:gd name="connsiteX1" fmla="*/ 5337917 w 5337917"/>
              <a:gd name="connsiteY1" fmla="*/ 0 h 4736687"/>
              <a:gd name="connsiteX2" fmla="*/ 5337917 w 5337917"/>
              <a:gd name="connsiteY2" fmla="*/ 4736687 h 4736687"/>
              <a:gd name="connsiteX3" fmla="*/ 0 w 5337917"/>
              <a:gd name="connsiteY3" fmla="*/ 4736687 h 4736687"/>
            </a:gdLst>
            <a:ahLst/>
            <a:cxnLst>
              <a:cxn ang="0">
                <a:pos x="connsiteX0" y="connsiteY0"/>
              </a:cxn>
              <a:cxn ang="0">
                <a:pos x="connsiteX1" y="connsiteY1"/>
              </a:cxn>
              <a:cxn ang="0">
                <a:pos x="connsiteX2" y="connsiteY2"/>
              </a:cxn>
              <a:cxn ang="0">
                <a:pos x="connsiteX3" y="connsiteY3"/>
              </a:cxn>
            </a:cxnLst>
            <a:rect l="l" t="t" r="r" b="b"/>
            <a:pathLst>
              <a:path w="5337917" h="4736687">
                <a:moveTo>
                  <a:pt x="0" y="0"/>
                </a:moveTo>
                <a:lnTo>
                  <a:pt x="5337917" y="0"/>
                </a:lnTo>
                <a:lnTo>
                  <a:pt x="5337917" y="4736687"/>
                </a:lnTo>
                <a:lnTo>
                  <a:pt x="0" y="4736687"/>
                </a:lnTo>
                <a:close/>
              </a:path>
            </a:pathLst>
          </a:custGeom>
        </p:spPr>
      </p:pic>
    </p:spTree>
    <p:extLst>
      <p:ext uri="{BB962C8B-B14F-4D97-AF65-F5344CB8AC3E}">
        <p14:creationId xmlns:p14="http://schemas.microsoft.com/office/powerpoint/2010/main" val="22291544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0">
                <a:solidFill>
                  <a:schemeClr val="accent3"/>
                </a:solidFill>
              </a:rPr>
              <a:t>Remediate Source Content </a:t>
            </a:r>
          </a:p>
        </p:txBody>
      </p:sp>
      <p:sp>
        <p:nvSpPr>
          <p:cNvPr id="12" name="Text Placeholder 1">
            <a:extLst>
              <a:ext uri="{FF2B5EF4-FFF2-40B4-BE49-F238E27FC236}">
                <a16:creationId xmlns:a16="http://schemas.microsoft.com/office/drawing/2014/main" id="{48A64F32-F96D-4A6D-BBB7-B91399D62099}"/>
              </a:ext>
            </a:extLst>
          </p:cNvPr>
          <p:cNvSpPr>
            <a:spLocks noGrp="1"/>
          </p:cNvSpPr>
          <p:nvPr>
            <p:ph type="body" sz="quarter" idx="10"/>
          </p:nvPr>
        </p:nvSpPr>
        <p:spPr>
          <a:xfrm>
            <a:off x="365056" y="1189176"/>
            <a:ext cx="11655840" cy="4359014"/>
          </a:xfrm>
        </p:spPr>
        <p:txBody>
          <a:bodyPr vert="horz" wrap="square" lIns="146304" tIns="91440" rIns="146304" bIns="91440" rtlCol="0">
            <a:spAutoFit/>
          </a:bodyPr>
          <a:lstStyle/>
          <a:p>
            <a:pPr marL="336145" lvl="2" indent="-336145"/>
            <a:r>
              <a:rPr lang="en-US" sz="2800">
                <a:solidFill>
                  <a:schemeClr val="tx1">
                    <a:lumMod val="50000"/>
                  </a:schemeClr>
                </a:solidFill>
                <a:latin typeface="+mj-lt"/>
              </a:rPr>
              <a:t>Delete/archive unused content.</a:t>
            </a:r>
          </a:p>
          <a:p>
            <a:pPr marL="336145" lvl="2" indent="-336145"/>
            <a:r>
              <a:rPr lang="en-US" sz="2800">
                <a:solidFill>
                  <a:schemeClr val="tx1">
                    <a:lumMod val="50000"/>
                  </a:schemeClr>
                </a:solidFill>
                <a:latin typeface="+mj-lt"/>
              </a:rPr>
              <a:t>Clean up permissions.</a:t>
            </a:r>
          </a:p>
          <a:p>
            <a:pPr marL="336145" lvl="2" indent="-336145"/>
            <a:r>
              <a:rPr lang="en-US" sz="2800">
                <a:solidFill>
                  <a:schemeClr val="tx1">
                    <a:lumMod val="50000"/>
                  </a:schemeClr>
                </a:solidFill>
                <a:latin typeface="+mj-lt"/>
              </a:rPr>
              <a:t>Redesign sites and solutions.</a:t>
            </a:r>
          </a:p>
          <a:p>
            <a:pPr marL="336145" lvl="2" indent="-336145"/>
            <a:r>
              <a:rPr lang="en-US" sz="2800">
                <a:solidFill>
                  <a:schemeClr val="tx1">
                    <a:lumMod val="50000"/>
                  </a:schemeClr>
                </a:solidFill>
                <a:latin typeface="+mj-lt"/>
              </a:rPr>
              <a:t>Great opportunity to build/enforce data governance plan or data retention policies.</a:t>
            </a:r>
          </a:p>
          <a:p>
            <a:pPr marL="336145" lvl="2" indent="-336145"/>
            <a:endParaRPr lang="en-US" sz="2800">
              <a:solidFill>
                <a:schemeClr val="tx1">
                  <a:lumMod val="50000"/>
                </a:schemeClr>
              </a:solidFill>
              <a:latin typeface="+mj-lt"/>
            </a:endParaRPr>
          </a:p>
          <a:p>
            <a:pPr marL="336145" lvl="2" indent="-336145"/>
            <a:endParaRPr lang="en-US" sz="2800">
              <a:solidFill>
                <a:schemeClr val="tx1">
                  <a:lumMod val="50000"/>
                </a:schemeClr>
              </a:solidFill>
              <a:latin typeface="+mj-lt"/>
            </a:endParaRPr>
          </a:p>
          <a:p>
            <a:pPr lvl="2"/>
            <a:endParaRPr lang="en-US"/>
          </a:p>
          <a:p>
            <a:pPr lvl="3"/>
            <a:endParaRPr lang="en-US"/>
          </a:p>
          <a:p>
            <a:pPr lvl="1"/>
            <a:endParaRPr lang="en-US"/>
          </a:p>
        </p:txBody>
      </p:sp>
      <p:pic>
        <p:nvPicPr>
          <p:cNvPr id="6" name="Picture 5" descr="Male IT professional at desk with multiple devices, chatting on teams with a headset.">
            <a:extLst>
              <a:ext uri="{FF2B5EF4-FFF2-40B4-BE49-F238E27FC236}">
                <a16:creationId xmlns:a16="http://schemas.microsoft.com/office/drawing/2014/main" id="{2FABF95A-0BBF-44C5-8169-2FC2E1DE74A3}"/>
              </a:ext>
            </a:extLst>
          </p:cNvPr>
          <p:cNvPicPr>
            <a:picLocks noChangeAspect="1"/>
          </p:cNvPicPr>
          <p:nvPr/>
        </p:nvPicPr>
        <p:blipFill rotWithShape="1">
          <a:blip r:embed="rId3">
            <a:extLst>
              <a:ext uri="{28A0092B-C50C-407E-A947-70E740481C1C}">
                <a14:useLocalDpi xmlns:a14="http://schemas.microsoft.com/office/drawing/2010/main" val="0"/>
              </a:ext>
            </a:extLst>
          </a:blip>
          <a:srcRect l="930" t="16812" r="1748" b="19717"/>
          <a:stretch/>
        </p:blipFill>
        <p:spPr>
          <a:xfrm>
            <a:off x="0" y="3945446"/>
            <a:ext cx="6691559" cy="2912554"/>
          </a:xfrm>
          <a:custGeom>
            <a:avLst/>
            <a:gdLst>
              <a:gd name="connsiteX0" fmla="*/ 0 w 5299819"/>
              <a:gd name="connsiteY0" fmla="*/ 0 h 2306788"/>
              <a:gd name="connsiteX1" fmla="*/ 5299819 w 5299819"/>
              <a:gd name="connsiteY1" fmla="*/ 0 h 2306788"/>
              <a:gd name="connsiteX2" fmla="*/ 5299819 w 5299819"/>
              <a:gd name="connsiteY2" fmla="*/ 2306788 h 2306788"/>
              <a:gd name="connsiteX3" fmla="*/ 0 w 5299819"/>
              <a:gd name="connsiteY3" fmla="*/ 2306788 h 2306788"/>
            </a:gdLst>
            <a:ahLst/>
            <a:cxnLst>
              <a:cxn ang="0">
                <a:pos x="connsiteX0" y="connsiteY0"/>
              </a:cxn>
              <a:cxn ang="0">
                <a:pos x="connsiteX1" y="connsiteY1"/>
              </a:cxn>
              <a:cxn ang="0">
                <a:pos x="connsiteX2" y="connsiteY2"/>
              </a:cxn>
              <a:cxn ang="0">
                <a:pos x="connsiteX3" y="connsiteY3"/>
              </a:cxn>
            </a:cxnLst>
            <a:rect l="l" t="t" r="r" b="b"/>
            <a:pathLst>
              <a:path w="5299819" h="2306788">
                <a:moveTo>
                  <a:pt x="0" y="0"/>
                </a:moveTo>
                <a:lnTo>
                  <a:pt x="5299819" y="0"/>
                </a:lnTo>
                <a:lnTo>
                  <a:pt x="5299819" y="2306788"/>
                </a:lnTo>
                <a:lnTo>
                  <a:pt x="0" y="2306788"/>
                </a:lnTo>
                <a:close/>
              </a:path>
            </a:pathLst>
          </a:custGeom>
        </p:spPr>
      </p:pic>
      <p:pic>
        <p:nvPicPr>
          <p:cNvPr id="7" name="Picture 6" descr="Two male and one female worker in open office setting. Male worker is seated at workstation using a laptop. A male IT worker is standing and pointing to one of two desktop monitors (screen shows chart and graph; second screen shows blue Windows home screen). A seated female worker also looking at desktop monitors.">
            <a:extLst>
              <a:ext uri="{FF2B5EF4-FFF2-40B4-BE49-F238E27FC236}">
                <a16:creationId xmlns:a16="http://schemas.microsoft.com/office/drawing/2014/main" id="{4EE8F260-DDD1-4899-86F4-D12C2533F343}"/>
              </a:ext>
            </a:extLst>
          </p:cNvPr>
          <p:cNvPicPr>
            <a:picLocks noChangeAspect="1"/>
          </p:cNvPicPr>
          <p:nvPr/>
        </p:nvPicPr>
        <p:blipFill rotWithShape="1">
          <a:blip r:embed="rId4">
            <a:extLst>
              <a:ext uri="{28A0092B-C50C-407E-A947-70E740481C1C}">
                <a14:useLocalDpi xmlns:a14="http://schemas.microsoft.com/office/drawing/2010/main" val="0"/>
              </a:ext>
            </a:extLst>
          </a:blip>
          <a:srcRect l="2365" t="22746" r="2971" b="15997"/>
          <a:stretch/>
        </p:blipFill>
        <p:spPr>
          <a:xfrm>
            <a:off x="6047895" y="3945446"/>
            <a:ext cx="6739663" cy="2912554"/>
          </a:xfrm>
          <a:custGeom>
            <a:avLst/>
            <a:gdLst>
              <a:gd name="connsiteX0" fmla="*/ 0 w 5337918"/>
              <a:gd name="connsiteY0" fmla="*/ 0 h 2306788"/>
              <a:gd name="connsiteX1" fmla="*/ 5337918 w 5337918"/>
              <a:gd name="connsiteY1" fmla="*/ 0 h 2306788"/>
              <a:gd name="connsiteX2" fmla="*/ 5337918 w 5337918"/>
              <a:gd name="connsiteY2" fmla="*/ 2306788 h 2306788"/>
              <a:gd name="connsiteX3" fmla="*/ 0 w 5337918"/>
              <a:gd name="connsiteY3" fmla="*/ 2306788 h 2306788"/>
            </a:gdLst>
            <a:ahLst/>
            <a:cxnLst>
              <a:cxn ang="0">
                <a:pos x="connsiteX0" y="connsiteY0"/>
              </a:cxn>
              <a:cxn ang="0">
                <a:pos x="connsiteX1" y="connsiteY1"/>
              </a:cxn>
              <a:cxn ang="0">
                <a:pos x="connsiteX2" y="connsiteY2"/>
              </a:cxn>
              <a:cxn ang="0">
                <a:pos x="connsiteX3" y="connsiteY3"/>
              </a:cxn>
            </a:cxnLst>
            <a:rect l="l" t="t" r="r" b="b"/>
            <a:pathLst>
              <a:path w="5337918" h="2306788">
                <a:moveTo>
                  <a:pt x="0" y="0"/>
                </a:moveTo>
                <a:lnTo>
                  <a:pt x="5337918" y="0"/>
                </a:lnTo>
                <a:lnTo>
                  <a:pt x="5337918" y="2306788"/>
                </a:lnTo>
                <a:lnTo>
                  <a:pt x="0" y="2306788"/>
                </a:lnTo>
                <a:close/>
              </a:path>
            </a:pathLst>
          </a:custGeom>
        </p:spPr>
      </p:pic>
    </p:spTree>
    <p:extLst>
      <p:ext uri="{BB962C8B-B14F-4D97-AF65-F5344CB8AC3E}">
        <p14:creationId xmlns:p14="http://schemas.microsoft.com/office/powerpoint/2010/main" val="2400671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a:xfrm>
            <a:off x="269240" y="281891"/>
            <a:ext cx="11655840" cy="899665"/>
          </a:xfrm>
        </p:spPr>
        <p:txBody>
          <a:bodyPr/>
          <a:lstStyle/>
          <a:p>
            <a:r>
              <a:rPr lang="en-US" sz="4313">
                <a:solidFill>
                  <a:schemeClr val="accent3"/>
                </a:solidFill>
              </a:rPr>
              <a:t>Microsoft Assessment Tools</a:t>
            </a:r>
            <a:endParaRPr lang="en-US" sz="3529">
              <a:solidFill>
                <a:schemeClr val="accent3"/>
              </a:solidFill>
            </a:endParaRPr>
          </a:p>
        </p:txBody>
      </p:sp>
      <p:graphicFrame>
        <p:nvGraphicFramePr>
          <p:cNvPr id="7" name="Table 8" descr="Table representing migration scanning tools provided by Microsoft">
            <a:extLst>
              <a:ext uri="{FF2B5EF4-FFF2-40B4-BE49-F238E27FC236}">
                <a16:creationId xmlns:a16="http://schemas.microsoft.com/office/drawing/2014/main" id="{F0907177-09E6-48D1-9C6E-9EDB43A76F8C}"/>
              </a:ext>
            </a:extLst>
          </p:cNvPr>
          <p:cNvGraphicFramePr>
            <a:graphicFrameLocks noGrp="1"/>
          </p:cNvGraphicFramePr>
          <p:nvPr>
            <p:extLst>
              <p:ext uri="{D42A27DB-BD31-4B8C-83A1-F6EECF244321}">
                <p14:modId xmlns:p14="http://schemas.microsoft.com/office/powerpoint/2010/main" val="3684408696"/>
              </p:ext>
            </p:extLst>
          </p:nvPr>
        </p:nvGraphicFramePr>
        <p:xfrm>
          <a:off x="460485" y="1115507"/>
          <a:ext cx="10290586" cy="5599505"/>
        </p:xfrm>
        <a:graphic>
          <a:graphicData uri="http://schemas.openxmlformats.org/drawingml/2006/table">
            <a:tbl>
              <a:tblPr firstRow="1" bandRow="1">
                <a:tableStyleId>{F2DE63D5-997A-4646-A377-4702673A728D}</a:tableStyleId>
              </a:tblPr>
              <a:tblGrid>
                <a:gridCol w="3516405">
                  <a:extLst>
                    <a:ext uri="{9D8B030D-6E8A-4147-A177-3AD203B41FA5}">
                      <a16:colId xmlns:a16="http://schemas.microsoft.com/office/drawing/2014/main" val="318553319"/>
                    </a:ext>
                  </a:extLst>
                </a:gridCol>
                <a:gridCol w="2468880">
                  <a:extLst>
                    <a:ext uri="{9D8B030D-6E8A-4147-A177-3AD203B41FA5}">
                      <a16:colId xmlns:a16="http://schemas.microsoft.com/office/drawing/2014/main" val="1136776076"/>
                    </a:ext>
                  </a:extLst>
                </a:gridCol>
                <a:gridCol w="4305301">
                  <a:extLst>
                    <a:ext uri="{9D8B030D-6E8A-4147-A177-3AD203B41FA5}">
                      <a16:colId xmlns:a16="http://schemas.microsoft.com/office/drawing/2014/main" val="1763347777"/>
                    </a:ext>
                  </a:extLst>
                </a:gridCol>
              </a:tblGrid>
              <a:tr h="340934">
                <a:tc>
                  <a:txBody>
                    <a:bodyPr/>
                    <a:lstStyle/>
                    <a:p>
                      <a:pPr algn="l"/>
                      <a:r>
                        <a:rPr lang="en-US" sz="1600"/>
                        <a:t>Tool</a:t>
                      </a:r>
                    </a:p>
                  </a:txBody>
                  <a:tcPr marL="86495" marR="86495" marT="43247" marB="43247"/>
                </a:tc>
                <a:tc>
                  <a:txBody>
                    <a:bodyPr/>
                    <a:lstStyle/>
                    <a:p>
                      <a:pPr algn="l"/>
                      <a:r>
                        <a:rPr lang="en-US" sz="1600"/>
                        <a:t>Link</a:t>
                      </a:r>
                    </a:p>
                  </a:txBody>
                  <a:tcPr marL="86495" marR="86495" marT="43247" marB="43247"/>
                </a:tc>
                <a:tc>
                  <a:txBody>
                    <a:bodyPr/>
                    <a:lstStyle/>
                    <a:p>
                      <a:pPr algn="l"/>
                      <a:r>
                        <a:rPr lang="en-US" sz="1600"/>
                        <a:t>Sources</a:t>
                      </a:r>
                    </a:p>
                  </a:txBody>
                  <a:tcPr marL="86495" marR="86495" marT="43247" marB="43247"/>
                </a:tc>
                <a:extLst>
                  <a:ext uri="{0D108BD9-81ED-4DB2-BD59-A6C34878D82A}">
                    <a16:rowId xmlns:a16="http://schemas.microsoft.com/office/drawing/2014/main" val="2789665291"/>
                  </a:ext>
                </a:extLst>
              </a:tr>
              <a:tr h="84981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a:t>SharePoint Migration Assessment Tool / </a:t>
                      </a:r>
                      <a:r>
                        <a:rPr lang="en-US" sz="1600">
                          <a:solidFill>
                            <a:schemeClr val="accent3"/>
                          </a:solidFill>
                        </a:rPr>
                        <a:t>SMAT</a:t>
                      </a:r>
                    </a:p>
                    <a:p>
                      <a:endParaRPr lang="en-US" sz="1600"/>
                    </a:p>
                  </a:txBody>
                  <a:tcPr marL="86495" marR="86495" marT="43247" marB="43247"/>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a:hlinkClick r:id="rId3"/>
                        </a:rPr>
                        <a:t>https://aka.ms/smat</a:t>
                      </a:r>
                      <a:endParaRPr lang="en-US" sz="1600"/>
                    </a:p>
                    <a:p>
                      <a:endParaRPr lang="en-US" sz="1600"/>
                    </a:p>
                  </a:txBody>
                  <a:tcPr marL="86495" marR="86495" marT="43247" marB="43247"/>
                </a:tc>
                <a:tc>
                  <a:txBody>
                    <a:bodyPr/>
                    <a:lstStyle/>
                    <a:p>
                      <a:endParaRPr lang="en-US" sz="1600"/>
                    </a:p>
                  </a:txBody>
                  <a:tcPr marL="86495" marR="86495" marT="43247" marB="43247"/>
                </a:tc>
                <a:extLst>
                  <a:ext uri="{0D108BD9-81ED-4DB2-BD59-A6C34878D82A}">
                    <a16:rowId xmlns:a16="http://schemas.microsoft.com/office/drawing/2014/main" val="298750023"/>
                  </a:ext>
                </a:extLst>
              </a:tr>
              <a:tr h="826027">
                <a:tc>
                  <a:txBody>
                    <a:bodyPr/>
                    <a:lstStyle/>
                    <a:p>
                      <a:r>
                        <a:rPr lang="en-US" sz="1600"/>
                        <a:t>SharePoint Migration Identity Mapping Tool / </a:t>
                      </a:r>
                      <a:r>
                        <a:rPr lang="en-US" sz="1600">
                          <a:solidFill>
                            <a:schemeClr val="accent3"/>
                          </a:solidFill>
                        </a:rPr>
                        <a:t>SMIT </a:t>
                      </a:r>
                      <a:endParaRPr lang="en-US" sz="1600"/>
                    </a:p>
                  </a:txBody>
                  <a:tcPr marL="86495" marR="86495" marT="43247" marB="43247"/>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a:hlinkClick r:id="rId3"/>
                        </a:rPr>
                        <a:t>https://aka.ms/smat</a:t>
                      </a:r>
                      <a:endParaRPr lang="en-US" sz="1600"/>
                    </a:p>
                    <a:p>
                      <a:r>
                        <a:rPr lang="en-US" sz="1500" i="1"/>
                        <a:t>(included with SMAT)</a:t>
                      </a:r>
                    </a:p>
                    <a:p>
                      <a:endParaRPr lang="en-US" sz="1600"/>
                    </a:p>
                  </a:txBody>
                  <a:tcPr marL="86495" marR="86495" marT="43247" marB="43247"/>
                </a:tc>
                <a:tc>
                  <a:txBody>
                    <a:bodyPr/>
                    <a:lstStyle/>
                    <a:p>
                      <a:endParaRPr lang="en-US" sz="1600"/>
                    </a:p>
                  </a:txBody>
                  <a:tcPr marL="86495" marR="86495" marT="43247" marB="43247"/>
                </a:tc>
                <a:extLst>
                  <a:ext uri="{0D108BD9-81ED-4DB2-BD59-A6C34878D82A}">
                    <a16:rowId xmlns:a16="http://schemas.microsoft.com/office/drawing/2014/main" val="934627988"/>
                  </a:ext>
                </a:extLst>
              </a:tr>
              <a:tr h="1205564">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a:t>SharePoint Migration Tool / </a:t>
                      </a:r>
                      <a:r>
                        <a:rPr lang="en-US" sz="1600">
                          <a:solidFill>
                            <a:schemeClr val="accent3"/>
                          </a:solidFill>
                        </a:rPr>
                        <a:t>SPMT</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a:t>Select Scan-Only in the Migration Task settings.</a:t>
                      </a:r>
                    </a:p>
                    <a:p>
                      <a:endParaRPr lang="en-US" sz="1600"/>
                    </a:p>
                  </a:txBody>
                  <a:tcPr marL="86495" marR="86495" marT="43247" marB="43247"/>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a:hlinkClick r:id="rId4"/>
                        </a:rPr>
                        <a:t>https://aka.ms/spmt </a:t>
                      </a:r>
                      <a:endParaRPr lang="en-US" sz="1600"/>
                    </a:p>
                  </a:txBody>
                  <a:tcPr marL="86495" marR="86495" marT="43247" marB="43247"/>
                </a:tc>
                <a:tc>
                  <a:txBody>
                    <a:bodyPr/>
                    <a:lstStyle/>
                    <a:p>
                      <a:endParaRPr lang="en-US" sz="1600"/>
                    </a:p>
                  </a:txBody>
                  <a:tcPr marL="86495" marR="86495" marT="43247" marB="43247"/>
                </a:tc>
                <a:extLst>
                  <a:ext uri="{0D108BD9-81ED-4DB2-BD59-A6C34878D82A}">
                    <a16:rowId xmlns:a16="http://schemas.microsoft.com/office/drawing/2014/main" val="3527099098"/>
                  </a:ext>
                </a:extLst>
              </a:tr>
              <a:tr h="114767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a:solidFill>
                            <a:schemeClr val="accent3"/>
                          </a:solidFill>
                        </a:rPr>
                        <a:t>Migration Manager</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a:t>Scan Feature</a:t>
                      </a:r>
                    </a:p>
                  </a:txBody>
                  <a:tcPr marL="86495" marR="86495" marT="43247" marB="43247"/>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500">
                          <a:hlinkClick r:id="rId5"/>
                        </a:rPr>
                        <a:t>https://tenantname-admin.sharepoint.com/_layouts/15/online/AdminHome.aspx#/migration/fileshare</a:t>
                      </a:r>
                      <a:r>
                        <a:rPr lang="en-US" sz="1500"/>
                        <a:t> </a:t>
                      </a:r>
                    </a:p>
                  </a:txBody>
                  <a:tcPr marL="86495" marR="86495" marT="43247" marB="43247"/>
                </a:tc>
                <a:tc>
                  <a:txBody>
                    <a:bodyPr/>
                    <a:lstStyle/>
                    <a:p>
                      <a:endParaRPr lang="en-US" sz="1600"/>
                    </a:p>
                  </a:txBody>
                  <a:tcPr marL="86495" marR="86495" marT="43247" marB="43247"/>
                </a:tc>
                <a:extLst>
                  <a:ext uri="{0D108BD9-81ED-4DB2-BD59-A6C34878D82A}">
                    <a16:rowId xmlns:a16="http://schemas.microsoft.com/office/drawing/2014/main" val="2296911629"/>
                  </a:ext>
                </a:extLst>
              </a:tr>
              <a:tr h="114767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a:solidFill>
                            <a:schemeClr val="accent3"/>
                          </a:solidFill>
                        </a:rPr>
                        <a:t>Migration Manager </a:t>
                      </a:r>
                      <a:r>
                        <a:rPr lang="en-US" sz="1600"/>
                        <a:t>Scans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a:t>Select Scan-Only in the Migration Task settings. </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a:p>
                  </a:txBody>
                  <a:tcPr marL="86495" marR="86495" marT="43247" marB="43247"/>
                </a:tc>
                <a:tc>
                  <a:txBody>
                    <a:bodyPr/>
                    <a:lstStyle/>
                    <a:p>
                      <a:r>
                        <a:rPr lang="en-US" sz="1500" i="1">
                          <a:hlinkClick r:id="rId5"/>
                        </a:rPr>
                        <a:t>https://tenantname-admin.sharepoint.com/_layouts/15/online/AdminHome.aspx#/migration/fileshare</a:t>
                      </a:r>
                      <a:endParaRPr lang="en-US" sz="1500" i="1"/>
                    </a:p>
                  </a:txBody>
                  <a:tcPr marL="86495" marR="86495" marT="43247" marB="43247"/>
                </a:tc>
                <a:tc>
                  <a:txBody>
                    <a:bodyPr/>
                    <a:lstStyle/>
                    <a:p>
                      <a:endParaRPr lang="en-US" sz="1600"/>
                    </a:p>
                  </a:txBody>
                  <a:tcPr marL="86495" marR="86495" marT="43247" marB="43247"/>
                </a:tc>
                <a:extLst>
                  <a:ext uri="{0D108BD9-81ED-4DB2-BD59-A6C34878D82A}">
                    <a16:rowId xmlns:a16="http://schemas.microsoft.com/office/drawing/2014/main" val="1212574140"/>
                  </a:ext>
                </a:extLst>
              </a:tr>
            </a:tbl>
          </a:graphicData>
        </a:graphic>
      </p:graphicFrame>
      <p:sp>
        <p:nvSpPr>
          <p:cNvPr id="18" name="Rectangle 17" descr="Icon representing SharePoint Server">
            <a:extLst>
              <a:ext uri="{FF2B5EF4-FFF2-40B4-BE49-F238E27FC236}">
                <a16:creationId xmlns:a16="http://schemas.microsoft.com/office/drawing/2014/main" id="{943D633D-25BF-453D-9063-70D426837D49}"/>
              </a:ext>
            </a:extLst>
          </p:cNvPr>
          <p:cNvSpPr/>
          <p:nvPr/>
        </p:nvSpPr>
        <p:spPr>
          <a:xfrm>
            <a:off x="6631541" y="1535222"/>
            <a:ext cx="753995" cy="673331"/>
          </a:xfrm>
          <a:prstGeom prst="rect">
            <a:avLst/>
          </a:prstGeom>
          <a:blipFill>
            <a:blip r:embed="rId6">
              <a:extLst>
                <a:ext uri="{28A0092B-C50C-407E-A947-70E740481C1C}">
                  <a14:useLocalDpi xmlns:a14="http://schemas.microsoft.com/office/drawing/2010/main" val="0"/>
                </a:ext>
              </a:extLst>
            </a:blip>
            <a:srcRect/>
            <a:stretch>
              <a:fillRect l="-19000" r="-19000"/>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085E58DB-7616-4C24-9064-F47C8CFC95B0}"/>
              </a:ext>
            </a:extLst>
          </p:cNvPr>
          <p:cNvSpPr txBox="1"/>
          <p:nvPr/>
        </p:nvSpPr>
        <p:spPr>
          <a:xfrm>
            <a:off x="7338712" y="1519767"/>
            <a:ext cx="870462" cy="7386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a:t>SP2010</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a:t>SP2013</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a:t>SP2016*</a:t>
            </a:r>
          </a:p>
        </p:txBody>
      </p:sp>
      <p:sp>
        <p:nvSpPr>
          <p:cNvPr id="17" name="file" descr="icon representing a file share">
            <a:extLst>
              <a:ext uri="{FF2B5EF4-FFF2-40B4-BE49-F238E27FC236}">
                <a16:creationId xmlns:a16="http://schemas.microsoft.com/office/drawing/2014/main" id="{F785F8C2-B3AC-4CA6-BFB2-1E8B14478B16}"/>
              </a:ext>
            </a:extLst>
          </p:cNvPr>
          <p:cNvSpPr>
            <a:spLocks noChangeAspect="1" noEditPoints="1"/>
          </p:cNvSpPr>
          <p:nvPr/>
        </p:nvSpPr>
        <p:spPr bwMode="auto">
          <a:xfrm>
            <a:off x="8346594" y="1617977"/>
            <a:ext cx="482187" cy="566046"/>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solidFill>
            <a:schemeClr val="accent3"/>
          </a:solid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descr="Icon representing SharePoint Server">
            <a:extLst>
              <a:ext uri="{FF2B5EF4-FFF2-40B4-BE49-F238E27FC236}">
                <a16:creationId xmlns:a16="http://schemas.microsoft.com/office/drawing/2014/main" id="{0D7E7BAF-1A63-4509-9240-FE105D00C23B}"/>
              </a:ext>
            </a:extLst>
          </p:cNvPr>
          <p:cNvSpPr/>
          <p:nvPr/>
        </p:nvSpPr>
        <p:spPr>
          <a:xfrm>
            <a:off x="6662057" y="2356312"/>
            <a:ext cx="753995" cy="673331"/>
          </a:xfrm>
          <a:prstGeom prst="rect">
            <a:avLst/>
          </a:prstGeom>
          <a:blipFill>
            <a:blip r:embed="rId6">
              <a:extLst>
                <a:ext uri="{28A0092B-C50C-407E-A947-70E740481C1C}">
                  <a14:useLocalDpi xmlns:a14="http://schemas.microsoft.com/office/drawing/2010/main" val="0"/>
                </a:ext>
              </a:extLst>
            </a:blip>
            <a:srcRect/>
            <a:stretch>
              <a:fillRect l="-19000" r="-19000"/>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A6EB68EC-D2FB-47D1-85FD-36522A42001F}"/>
              </a:ext>
            </a:extLst>
          </p:cNvPr>
          <p:cNvSpPr txBox="1"/>
          <p:nvPr/>
        </p:nvSpPr>
        <p:spPr>
          <a:xfrm>
            <a:off x="7338712" y="2356312"/>
            <a:ext cx="870462" cy="7386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a:t>SP2010</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a:t>SP2013</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a:t>SP2016*</a:t>
            </a:r>
          </a:p>
        </p:txBody>
      </p:sp>
      <p:pic>
        <p:nvPicPr>
          <p:cNvPr id="1026" name="Picture 2" descr="Icon of Active Directory">
            <a:extLst>
              <a:ext uri="{FF2B5EF4-FFF2-40B4-BE49-F238E27FC236}">
                <a16:creationId xmlns:a16="http://schemas.microsoft.com/office/drawing/2014/main" id="{BB6ED7BF-BC09-494E-863B-453A74DE2E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4022" y="2410418"/>
            <a:ext cx="627330" cy="63201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con of Azure AD">
            <a:extLst>
              <a:ext uri="{FF2B5EF4-FFF2-40B4-BE49-F238E27FC236}">
                <a16:creationId xmlns:a16="http://schemas.microsoft.com/office/drawing/2014/main" id="{191932E2-ED52-4421-8B7B-4D408E052090}"/>
              </a:ext>
            </a:extLst>
          </p:cNvPr>
          <p:cNvPicPr>
            <a:picLocks noChangeAspect="1"/>
          </p:cNvPicPr>
          <p:nvPr/>
        </p:nvPicPr>
        <p:blipFill>
          <a:blip r:embed="rId8"/>
          <a:stretch>
            <a:fillRect/>
          </a:stretch>
        </p:blipFill>
        <p:spPr>
          <a:xfrm>
            <a:off x="9061424" y="2436208"/>
            <a:ext cx="757025" cy="632012"/>
          </a:xfrm>
          <a:prstGeom prst="rect">
            <a:avLst/>
          </a:prstGeom>
        </p:spPr>
      </p:pic>
      <p:sp>
        <p:nvSpPr>
          <p:cNvPr id="33" name="Rectangle 32" descr="Icon representing SharePoint Server">
            <a:extLst>
              <a:ext uri="{FF2B5EF4-FFF2-40B4-BE49-F238E27FC236}">
                <a16:creationId xmlns:a16="http://schemas.microsoft.com/office/drawing/2014/main" id="{78610EE5-5271-4368-9468-5143B622D2E4}"/>
              </a:ext>
            </a:extLst>
          </p:cNvPr>
          <p:cNvSpPr/>
          <p:nvPr/>
        </p:nvSpPr>
        <p:spPr>
          <a:xfrm>
            <a:off x="6654696" y="3359556"/>
            <a:ext cx="753995" cy="673331"/>
          </a:xfrm>
          <a:prstGeom prst="rect">
            <a:avLst/>
          </a:prstGeom>
          <a:blipFill>
            <a:blip r:embed="rId6">
              <a:extLst>
                <a:ext uri="{28A0092B-C50C-407E-A947-70E740481C1C}">
                  <a14:useLocalDpi xmlns:a14="http://schemas.microsoft.com/office/drawing/2010/main" val="0"/>
                </a:ext>
              </a:extLst>
            </a:blip>
            <a:srcRect/>
            <a:stretch>
              <a:fillRect l="-19000" r="-19000"/>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D6BBBCE7-A73A-4DF3-A753-8F7F461689A5}"/>
              </a:ext>
            </a:extLst>
          </p:cNvPr>
          <p:cNvSpPr txBox="1"/>
          <p:nvPr/>
        </p:nvSpPr>
        <p:spPr>
          <a:xfrm>
            <a:off x="7345372" y="3328373"/>
            <a:ext cx="870462" cy="7386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a:t>SP2010</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a:t>SP2013</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i="1"/>
              <a:t>SP2016</a:t>
            </a:r>
          </a:p>
        </p:txBody>
      </p:sp>
      <p:sp>
        <p:nvSpPr>
          <p:cNvPr id="34" name="file" descr="icon representing a file share">
            <a:extLst>
              <a:ext uri="{FF2B5EF4-FFF2-40B4-BE49-F238E27FC236}">
                <a16:creationId xmlns:a16="http://schemas.microsoft.com/office/drawing/2014/main" id="{003C1E48-315F-4BD2-9455-6AC25F791C96}"/>
              </a:ext>
            </a:extLst>
          </p:cNvPr>
          <p:cNvSpPr>
            <a:spLocks noChangeAspect="1" noEditPoints="1"/>
          </p:cNvSpPr>
          <p:nvPr/>
        </p:nvSpPr>
        <p:spPr bwMode="auto">
          <a:xfrm>
            <a:off x="8346594" y="3412885"/>
            <a:ext cx="482187" cy="566046"/>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solidFill>
            <a:schemeClr val="accent3"/>
          </a:solid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ile" descr="icon representing a file share">
            <a:extLst>
              <a:ext uri="{FF2B5EF4-FFF2-40B4-BE49-F238E27FC236}">
                <a16:creationId xmlns:a16="http://schemas.microsoft.com/office/drawing/2014/main" id="{C4F806D9-2423-4090-818D-DFD888034863}"/>
              </a:ext>
            </a:extLst>
          </p:cNvPr>
          <p:cNvSpPr>
            <a:spLocks noChangeAspect="1" noEditPoints="1"/>
          </p:cNvSpPr>
          <p:nvPr/>
        </p:nvSpPr>
        <p:spPr bwMode="auto">
          <a:xfrm>
            <a:off x="6748462" y="4622967"/>
            <a:ext cx="482187" cy="566046"/>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solidFill>
            <a:schemeClr val="accent3"/>
          </a:solid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ile" descr="icon representing a file share">
            <a:extLst>
              <a:ext uri="{FF2B5EF4-FFF2-40B4-BE49-F238E27FC236}">
                <a16:creationId xmlns:a16="http://schemas.microsoft.com/office/drawing/2014/main" id="{E9F2F9D9-7A48-4B80-B2F5-35E78B56DE1D}"/>
              </a:ext>
            </a:extLst>
          </p:cNvPr>
          <p:cNvSpPr>
            <a:spLocks noChangeAspect="1" noEditPoints="1"/>
          </p:cNvSpPr>
          <p:nvPr/>
        </p:nvSpPr>
        <p:spPr bwMode="auto">
          <a:xfrm>
            <a:off x="6748462" y="5845508"/>
            <a:ext cx="482187" cy="566046"/>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solidFill>
            <a:schemeClr val="accent3"/>
          </a:solid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31" name="Picture 30" descr="Icon representing Box">
            <a:extLst>
              <a:ext uri="{FF2B5EF4-FFF2-40B4-BE49-F238E27FC236}">
                <a16:creationId xmlns:a16="http://schemas.microsoft.com/office/drawing/2014/main" id="{120F357F-FC5F-45A3-956B-7B8628C2BF3D}"/>
              </a:ext>
            </a:extLst>
          </p:cNvPr>
          <p:cNvPicPr>
            <a:picLocks noChangeAspect="1"/>
          </p:cNvPicPr>
          <p:nvPr/>
        </p:nvPicPr>
        <p:blipFill>
          <a:blip r:embed="rId9"/>
          <a:stretch>
            <a:fillRect/>
          </a:stretch>
        </p:blipFill>
        <p:spPr>
          <a:xfrm>
            <a:off x="7354480" y="5845508"/>
            <a:ext cx="913496" cy="632012"/>
          </a:xfrm>
          <a:prstGeom prst="rect">
            <a:avLst/>
          </a:prstGeom>
        </p:spPr>
      </p:pic>
      <p:pic>
        <p:nvPicPr>
          <p:cNvPr id="30" name="Picture 2" descr="Icon representing Box Logo">
            <a:extLst>
              <a:ext uri="{FF2B5EF4-FFF2-40B4-BE49-F238E27FC236}">
                <a16:creationId xmlns:a16="http://schemas.microsoft.com/office/drawing/2014/main" id="{4BE0DF8C-FD61-4C5C-8F96-9DD02D2A22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6336" y="5845508"/>
            <a:ext cx="796247" cy="7298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con representing Google Drive Logo">
            <a:extLst>
              <a:ext uri="{FF2B5EF4-FFF2-40B4-BE49-F238E27FC236}">
                <a16:creationId xmlns:a16="http://schemas.microsoft.com/office/drawing/2014/main" id="{59AA2BEE-038C-4599-BED8-1D7A644CBFDC}"/>
              </a:ext>
            </a:extLst>
          </p:cNvPr>
          <p:cNvPicPr>
            <a:picLocks noChangeAspect="1"/>
          </p:cNvPicPr>
          <p:nvPr/>
        </p:nvPicPr>
        <p:blipFill>
          <a:blip r:embed="rId11"/>
          <a:stretch>
            <a:fillRect/>
          </a:stretch>
        </p:blipFill>
        <p:spPr>
          <a:xfrm>
            <a:off x="8889829" y="5845507"/>
            <a:ext cx="796248" cy="729894"/>
          </a:xfrm>
          <a:prstGeom prst="rect">
            <a:avLst/>
          </a:prstGeom>
        </p:spPr>
      </p:pic>
      <p:pic>
        <p:nvPicPr>
          <p:cNvPr id="28" name="Picture 27" descr="Icon representing Egnyte">
            <a:extLst>
              <a:ext uri="{FF2B5EF4-FFF2-40B4-BE49-F238E27FC236}">
                <a16:creationId xmlns:a16="http://schemas.microsoft.com/office/drawing/2014/main" id="{522015F0-588D-4A9A-8A23-E28E723539E0}"/>
              </a:ext>
            </a:extLst>
          </p:cNvPr>
          <p:cNvPicPr>
            <a:picLocks noChangeAspect="1"/>
          </p:cNvPicPr>
          <p:nvPr/>
        </p:nvPicPr>
        <p:blipFill>
          <a:blip r:embed="rId12"/>
          <a:stretch>
            <a:fillRect/>
          </a:stretch>
        </p:blipFill>
        <p:spPr>
          <a:xfrm>
            <a:off x="9601200" y="5845507"/>
            <a:ext cx="844096" cy="729894"/>
          </a:xfrm>
          <a:prstGeom prst="rect">
            <a:avLst/>
          </a:prstGeom>
        </p:spPr>
      </p:pic>
    </p:spTree>
    <p:extLst>
      <p:ext uri="{BB962C8B-B14F-4D97-AF65-F5344CB8AC3E}">
        <p14:creationId xmlns:p14="http://schemas.microsoft.com/office/powerpoint/2010/main" val="1255044967"/>
      </p:ext>
    </p:extLst>
  </p:cSld>
  <p:clrMapOvr>
    <a:masterClrMapping/>
  </p:clrMapOvr>
  <p:transition>
    <p:fade/>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3.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4.xml><?xml version="1.0" encoding="utf-8"?>
<a:theme xmlns:a="http://schemas.openxmlformats.org/drawingml/2006/main" name="2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04.potx" id="{3BBA8A72-4DC8-4651-883F-6C4EE354C84D}" vid="{39E8478B-229C-46CA-8C14-0A07A0C2D75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59D3606544783418F02ED224BD54AC5" ma:contentTypeVersion="14" ma:contentTypeDescription="Create a new document." ma:contentTypeScope="" ma:versionID="30ab3b01a48f8361fb58cc2ceca1e5bb">
  <xsd:schema xmlns:xsd="http://www.w3.org/2001/XMLSchema" xmlns:xs="http://www.w3.org/2001/XMLSchema" xmlns:p="http://schemas.microsoft.com/office/2006/metadata/properties" xmlns:ns1="http://schemas.microsoft.com/sharepoint/v3" xmlns:ns2="73d26eed-b7e1-4a70-a666-f57647e777c0" xmlns:ns3="e559287b-9dc2-427d-924a-73f81206ae7c" targetNamespace="http://schemas.microsoft.com/office/2006/metadata/properties" ma:root="true" ma:fieldsID="46c66e66a83fa70eb1db7f44d81d0f11" ns1:_="" ns2:_="" ns3:_="">
    <xsd:import namespace="http://schemas.microsoft.com/sharepoint/v3"/>
    <xsd:import namespace="73d26eed-b7e1-4a70-a666-f57647e777c0"/>
    <xsd:import namespace="e559287b-9dc2-427d-924a-73f81206a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MediaServiceTranscript"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3d26eed-b7e1-4a70-a666-f57647e77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Transcript" ma:index="16" nillable="true" ma:displayName="MediaServiceTranscript" ma:hidden="true" ma:internalName="MediaServiceTranscript" ma:readOnly="false">
      <xsd:simpleType>
        <xsd:restriction base="dms:Note"/>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559287b-9dc2-427d-924a-73f81206ae7c"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Transcript xmlns="73d26eed-b7e1-4a70-a666-f57647e777c0" xsi:nil="true"/>
    <_ip_UnifiedCompliancePolicyUIAction xmlns="http://schemas.microsoft.com/sharepoint/v3" xsi:nil="true"/>
    <_ip_UnifiedCompliancePolicyProperties xmlns="http://schemas.microsoft.com/sharepoint/v3" xsi:nil="true"/>
    <SharedWithUsers xmlns="e559287b-9dc2-427d-924a-73f81206ae7c">
      <UserInfo>
        <DisplayName/>
        <AccountId xsi:nil="true"/>
        <AccountType/>
      </UserInfo>
    </SharedWithUsers>
  </documentManagement>
</p:properties>
</file>

<file path=customXml/itemProps1.xml><?xml version="1.0" encoding="utf-8"?>
<ds:datastoreItem xmlns:ds="http://schemas.openxmlformats.org/officeDocument/2006/customXml" ds:itemID="{D9E1A032-AB2A-4C8A-818C-BFFCC5F0708E}">
  <ds:schemaRefs>
    <ds:schemaRef ds:uri="http://schemas.microsoft.com/sharepoint/v3/contenttype/forms"/>
  </ds:schemaRefs>
</ds:datastoreItem>
</file>

<file path=customXml/itemProps2.xml><?xml version="1.0" encoding="utf-8"?>
<ds:datastoreItem xmlns:ds="http://schemas.openxmlformats.org/officeDocument/2006/customXml" ds:itemID="{3EA87F74-80AD-4083-BEED-288116DA61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3d26eed-b7e1-4a70-a666-f57647e777c0"/>
    <ds:schemaRef ds:uri="e559287b-9dc2-427d-924a-73f81206a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1D2F4E-878C-4E42-A882-A56AAF647FF1}">
  <ds:schemaRefs>
    <ds:schemaRef ds:uri="a9c4d7f3-ec30-45b1-b0a8-09b4ffe8627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73d26eed-b7e1-4a70-a666-f57647e777c0"/>
    <ds:schemaRef ds:uri="http://schemas.microsoft.com/sharepoint/v3"/>
    <ds:schemaRef ds:uri="e559287b-9dc2-427d-924a-73f81206ae7c"/>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25</TotalTime>
  <Words>7422</Words>
  <Application>Microsoft Office PowerPoint</Application>
  <PresentationFormat>Widescreen</PresentationFormat>
  <Paragraphs>750</Paragraphs>
  <Slides>57</Slides>
  <Notes>56</Notes>
  <HiddenSlides>11</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57</vt:i4>
      </vt:variant>
    </vt:vector>
  </HeadingPairs>
  <TitlesOfParts>
    <vt:vector size="71" baseType="lpstr">
      <vt:lpstr>Arial</vt:lpstr>
      <vt:lpstr>Calibri</vt:lpstr>
      <vt:lpstr>Calibri Light</vt:lpstr>
      <vt:lpstr>Consolas</vt:lpstr>
      <vt:lpstr>Segoe UI</vt:lpstr>
      <vt:lpstr>Segoe UI Light</vt:lpstr>
      <vt:lpstr>Segoe UI Semibold</vt:lpstr>
      <vt:lpstr>Segoe UI Semilight</vt:lpstr>
      <vt:lpstr>Wingdings</vt:lpstr>
      <vt:lpstr>1_Office Theme</vt:lpstr>
      <vt:lpstr>WHITE TEMPLATE</vt:lpstr>
      <vt:lpstr>1_WHITE TEMPLATE</vt:lpstr>
      <vt:lpstr>2_WHITE TEMPLATE</vt:lpstr>
      <vt:lpstr>Bitmap Image</vt:lpstr>
      <vt:lpstr>Module 2: Assess and Remediate Activate SharePoint Online Migration </vt:lpstr>
      <vt:lpstr>Conditions and Terms of Use</vt:lpstr>
      <vt:lpstr>How to view this presentation?</vt:lpstr>
      <vt:lpstr>Objective</vt:lpstr>
      <vt:lpstr>Sections</vt:lpstr>
      <vt:lpstr>Assessment Tactics </vt:lpstr>
      <vt:lpstr>Assessment Tactics Overview</vt:lpstr>
      <vt:lpstr>Remediate Source Content </vt:lpstr>
      <vt:lpstr>Microsoft Assessment Tools</vt:lpstr>
      <vt:lpstr>Migration Manager Scan</vt:lpstr>
      <vt:lpstr>Assess Source Content Manually</vt:lpstr>
      <vt:lpstr>Assess SharePoint Server Users</vt:lpstr>
      <vt:lpstr>Common Migration Concerns </vt:lpstr>
      <vt:lpstr>Common Migration Concerns Overview</vt:lpstr>
      <vt:lpstr>Common Migration Concerns for File Shares </vt:lpstr>
      <vt:lpstr>Common Migration Concerns for SharePoint Server</vt:lpstr>
      <vt:lpstr>SharePoint Apps/Add-ins</vt:lpstr>
      <vt:lpstr>SharePoint Branding</vt:lpstr>
      <vt:lpstr>SharePoint Site Templates </vt:lpstr>
      <vt:lpstr>SharePoint Solutions, WSP, Full Trust Solutions</vt:lpstr>
      <vt:lpstr>SharePoint Server Features Deprecated in SPO </vt:lpstr>
      <vt:lpstr>Discussions with users</vt:lpstr>
      <vt:lpstr>Discussions with Users Overview</vt:lpstr>
      <vt:lpstr>Surveys</vt:lpstr>
      <vt:lpstr>Timelines and Expectations </vt:lpstr>
      <vt:lpstr>SharePoint Migration Assessment Tool (SMAT)</vt:lpstr>
      <vt:lpstr>SMAT Overview</vt:lpstr>
      <vt:lpstr>SMAT Modes</vt:lpstr>
      <vt:lpstr>SMAT Prerequisites</vt:lpstr>
      <vt:lpstr>SMAT Assessment Scans</vt:lpstr>
      <vt:lpstr>SMAT Executables</vt:lpstr>
      <vt:lpstr>SharePoint Migration Assessment Tool: Configuration Settings</vt:lpstr>
      <vt:lpstr>SMAT Configuration Settings Overview</vt:lpstr>
      <vt:lpstr>SMAT: Remove Sites From Scanning </vt:lpstr>
      <vt:lpstr>SMAT: Modify Scans </vt:lpstr>
      <vt:lpstr>SMAT: Configuring the Run Experience</vt:lpstr>
      <vt:lpstr>SharePoint Migration Assessment Tool: Logs</vt:lpstr>
      <vt:lpstr>SMAT: Logs Overview</vt:lpstr>
      <vt:lpstr>SMAT Logs</vt:lpstr>
      <vt:lpstr>SharePoint Migration Assessment Tool: Reports</vt:lpstr>
      <vt:lpstr>SMAT: Reports Overview</vt:lpstr>
      <vt:lpstr>SMAT Reports</vt:lpstr>
      <vt:lpstr>Import SMAT Reports in PowerBI Desktop</vt:lpstr>
      <vt:lpstr>SMAT Scan Reports Roadmap</vt:lpstr>
      <vt:lpstr>SMAT Scan Report Roadmap - Examples</vt:lpstr>
      <vt:lpstr>SharePoint Migration Identity Mapping Tool (SMIT)</vt:lpstr>
      <vt:lpstr>SMIT Overview</vt:lpstr>
      <vt:lpstr>SMIT: What is Scanned </vt:lpstr>
      <vt:lpstr>SMIT: Identifying Matching Users and Groups </vt:lpstr>
      <vt:lpstr>How to Use the SMIT Tool</vt:lpstr>
      <vt:lpstr>SMIT: Application Consent  </vt:lpstr>
      <vt:lpstr>SharePoint Migration Identity Mapping Tool: Reports</vt:lpstr>
      <vt:lpstr>SMIT: Reports Overview</vt:lpstr>
      <vt:lpstr>SMIT: Reports</vt:lpstr>
      <vt:lpstr>Microsoft Corp – End of Presentation</vt:lpstr>
      <vt:lpstr>Scenario  2.1  Assess a SharePoint Server farm for Migration to SharePoint Online</vt:lpstr>
      <vt:lpstr>Scenario  2.2  Analyze SMAT results using PowerBI desktop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 Assess and Remediate Activate SharePoint Online Migration </dc:title>
  <dc:creator>D VOSS</dc:creator>
  <cp:lastModifiedBy>Ethan Irons</cp:lastModifiedBy>
  <cp:revision>1</cp:revision>
  <dcterms:created xsi:type="dcterms:W3CDTF">2021-01-29T23:02:26Z</dcterms:created>
  <dcterms:modified xsi:type="dcterms:W3CDTF">2022-03-07T17:17:29Z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0x010100A59D3606544783418F02ED224BD54AC5</vt:lpwstr>
  </property>
  <property fmtid="{D5CDD505-2E9C-101B-9397-08002B2CF9AE}" pid="3" name="Order">
    <vt:lpwstr>180100.000000000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lpwstr/>
  </property>
</Properties>
</file>